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6" r:id="rId3"/>
    <p:sldId id="265" r:id="rId4"/>
    <p:sldId id="266" r:id="rId5"/>
    <p:sldId id="267" r:id="rId6"/>
    <p:sldId id="258" r:id="rId7"/>
    <p:sldId id="259" r:id="rId8"/>
    <p:sldId id="260" r:id="rId9"/>
    <p:sldId id="261" r:id="rId10"/>
    <p:sldId id="263" r:id="rId11"/>
    <p:sldId id="264"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CCA62-60FE-456D-9F89-58426AB111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5A2D3F-772C-402D-8216-C22B9F1EB8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6276DC-07DF-4435-82CB-E5C5A436A1AC}"/>
              </a:ext>
            </a:extLst>
          </p:cNvPr>
          <p:cNvSpPr>
            <a:spLocks noGrp="1"/>
          </p:cNvSpPr>
          <p:nvPr>
            <p:ph type="dt" sz="half" idx="10"/>
          </p:nvPr>
        </p:nvSpPr>
        <p:spPr/>
        <p:txBody>
          <a:bodyPr/>
          <a:lstStyle/>
          <a:p>
            <a:fld id="{10D4645D-58A3-4FA9-B2F2-FCE67D35FC65}" type="datetimeFigureOut">
              <a:rPr lang="en-US" smtClean="0"/>
              <a:t>8/14/2023</a:t>
            </a:fld>
            <a:endParaRPr lang="en-US"/>
          </a:p>
        </p:txBody>
      </p:sp>
      <p:sp>
        <p:nvSpPr>
          <p:cNvPr id="5" name="Footer Placeholder 4">
            <a:extLst>
              <a:ext uri="{FF2B5EF4-FFF2-40B4-BE49-F238E27FC236}">
                <a16:creationId xmlns:a16="http://schemas.microsoft.com/office/drawing/2014/main" id="{D8B4D3CB-3E34-44B2-916F-69EC69C8C0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36DFC3-0D8C-43A5-9662-A757E21CCAD0}"/>
              </a:ext>
            </a:extLst>
          </p:cNvPr>
          <p:cNvSpPr>
            <a:spLocks noGrp="1"/>
          </p:cNvSpPr>
          <p:nvPr>
            <p:ph type="sldNum" sz="quarter" idx="12"/>
          </p:nvPr>
        </p:nvSpPr>
        <p:spPr/>
        <p:txBody>
          <a:bodyPr/>
          <a:lstStyle/>
          <a:p>
            <a:fld id="{007A9EE9-0EF7-4541-AF1A-CBCDC3C296CB}" type="slidenum">
              <a:rPr lang="en-US" smtClean="0"/>
              <a:t>‹#›</a:t>
            </a:fld>
            <a:endParaRPr lang="en-US"/>
          </a:p>
        </p:txBody>
      </p:sp>
    </p:spTree>
    <p:extLst>
      <p:ext uri="{BB962C8B-B14F-4D97-AF65-F5344CB8AC3E}">
        <p14:creationId xmlns:p14="http://schemas.microsoft.com/office/powerpoint/2010/main" val="216887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D4D94-93C8-414B-A3C7-22CE2882AE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3A359D-D409-4500-A0B9-23DC2ECF66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7AE3CE-A722-448C-B158-D2C8CB6C91FB}"/>
              </a:ext>
            </a:extLst>
          </p:cNvPr>
          <p:cNvSpPr>
            <a:spLocks noGrp="1"/>
          </p:cNvSpPr>
          <p:nvPr>
            <p:ph type="dt" sz="half" idx="10"/>
          </p:nvPr>
        </p:nvSpPr>
        <p:spPr/>
        <p:txBody>
          <a:bodyPr/>
          <a:lstStyle/>
          <a:p>
            <a:fld id="{10D4645D-58A3-4FA9-B2F2-FCE67D35FC65}" type="datetimeFigureOut">
              <a:rPr lang="en-US" smtClean="0"/>
              <a:t>8/14/2023</a:t>
            </a:fld>
            <a:endParaRPr lang="en-US"/>
          </a:p>
        </p:txBody>
      </p:sp>
      <p:sp>
        <p:nvSpPr>
          <p:cNvPr id="5" name="Footer Placeholder 4">
            <a:extLst>
              <a:ext uri="{FF2B5EF4-FFF2-40B4-BE49-F238E27FC236}">
                <a16:creationId xmlns:a16="http://schemas.microsoft.com/office/drawing/2014/main" id="{F127CB3A-9A89-4E5E-B6AD-8C9FDA20F2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ECDEF4-9105-4778-BDB8-15CBB8FABD9A}"/>
              </a:ext>
            </a:extLst>
          </p:cNvPr>
          <p:cNvSpPr>
            <a:spLocks noGrp="1"/>
          </p:cNvSpPr>
          <p:nvPr>
            <p:ph type="sldNum" sz="quarter" idx="12"/>
          </p:nvPr>
        </p:nvSpPr>
        <p:spPr/>
        <p:txBody>
          <a:bodyPr/>
          <a:lstStyle/>
          <a:p>
            <a:fld id="{007A9EE9-0EF7-4541-AF1A-CBCDC3C296CB}" type="slidenum">
              <a:rPr lang="en-US" smtClean="0"/>
              <a:t>‹#›</a:t>
            </a:fld>
            <a:endParaRPr lang="en-US"/>
          </a:p>
        </p:txBody>
      </p:sp>
    </p:spTree>
    <p:extLst>
      <p:ext uri="{BB962C8B-B14F-4D97-AF65-F5344CB8AC3E}">
        <p14:creationId xmlns:p14="http://schemas.microsoft.com/office/powerpoint/2010/main" val="472897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D79600-0C2D-433D-A462-CF7ABC7DB2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BC29F7-3295-415F-9C57-CED2333EC3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D80BC4-5507-455A-A04B-C302B6D32507}"/>
              </a:ext>
            </a:extLst>
          </p:cNvPr>
          <p:cNvSpPr>
            <a:spLocks noGrp="1"/>
          </p:cNvSpPr>
          <p:nvPr>
            <p:ph type="dt" sz="half" idx="10"/>
          </p:nvPr>
        </p:nvSpPr>
        <p:spPr/>
        <p:txBody>
          <a:bodyPr/>
          <a:lstStyle/>
          <a:p>
            <a:fld id="{10D4645D-58A3-4FA9-B2F2-FCE67D35FC65}" type="datetimeFigureOut">
              <a:rPr lang="en-US" smtClean="0"/>
              <a:t>8/14/2023</a:t>
            </a:fld>
            <a:endParaRPr lang="en-US"/>
          </a:p>
        </p:txBody>
      </p:sp>
      <p:sp>
        <p:nvSpPr>
          <p:cNvPr id="5" name="Footer Placeholder 4">
            <a:extLst>
              <a:ext uri="{FF2B5EF4-FFF2-40B4-BE49-F238E27FC236}">
                <a16:creationId xmlns:a16="http://schemas.microsoft.com/office/drawing/2014/main" id="{B3AFEB88-8425-4EA8-BF28-AF86F8C40F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CA97CD-978F-4E4E-BB2A-EAA210F39F4C}"/>
              </a:ext>
            </a:extLst>
          </p:cNvPr>
          <p:cNvSpPr>
            <a:spLocks noGrp="1"/>
          </p:cNvSpPr>
          <p:nvPr>
            <p:ph type="sldNum" sz="quarter" idx="12"/>
          </p:nvPr>
        </p:nvSpPr>
        <p:spPr/>
        <p:txBody>
          <a:bodyPr/>
          <a:lstStyle/>
          <a:p>
            <a:fld id="{007A9EE9-0EF7-4541-AF1A-CBCDC3C296CB}" type="slidenum">
              <a:rPr lang="en-US" smtClean="0"/>
              <a:t>‹#›</a:t>
            </a:fld>
            <a:endParaRPr lang="en-US"/>
          </a:p>
        </p:txBody>
      </p:sp>
    </p:spTree>
    <p:extLst>
      <p:ext uri="{BB962C8B-B14F-4D97-AF65-F5344CB8AC3E}">
        <p14:creationId xmlns:p14="http://schemas.microsoft.com/office/powerpoint/2010/main" val="452432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9D294-695F-4D82-B253-D223B180D6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6D0F0E-200B-4C6E-BEA6-2CD8D2AA26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C0EC1E-5B52-4D6A-A822-51D123927ED6}"/>
              </a:ext>
            </a:extLst>
          </p:cNvPr>
          <p:cNvSpPr>
            <a:spLocks noGrp="1"/>
          </p:cNvSpPr>
          <p:nvPr>
            <p:ph type="dt" sz="half" idx="10"/>
          </p:nvPr>
        </p:nvSpPr>
        <p:spPr/>
        <p:txBody>
          <a:bodyPr/>
          <a:lstStyle/>
          <a:p>
            <a:fld id="{10D4645D-58A3-4FA9-B2F2-FCE67D35FC65}" type="datetimeFigureOut">
              <a:rPr lang="en-US" smtClean="0"/>
              <a:t>8/14/2023</a:t>
            </a:fld>
            <a:endParaRPr lang="en-US"/>
          </a:p>
        </p:txBody>
      </p:sp>
      <p:sp>
        <p:nvSpPr>
          <p:cNvPr id="5" name="Footer Placeholder 4">
            <a:extLst>
              <a:ext uri="{FF2B5EF4-FFF2-40B4-BE49-F238E27FC236}">
                <a16:creationId xmlns:a16="http://schemas.microsoft.com/office/drawing/2014/main" id="{ADFAE01F-F2EC-4387-AE56-F9A958FE4A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881D8C-1421-43EA-92CC-4A8C79A562D3}"/>
              </a:ext>
            </a:extLst>
          </p:cNvPr>
          <p:cNvSpPr>
            <a:spLocks noGrp="1"/>
          </p:cNvSpPr>
          <p:nvPr>
            <p:ph type="sldNum" sz="quarter" idx="12"/>
          </p:nvPr>
        </p:nvSpPr>
        <p:spPr/>
        <p:txBody>
          <a:bodyPr/>
          <a:lstStyle/>
          <a:p>
            <a:fld id="{007A9EE9-0EF7-4541-AF1A-CBCDC3C296CB}" type="slidenum">
              <a:rPr lang="en-US" smtClean="0"/>
              <a:t>‹#›</a:t>
            </a:fld>
            <a:endParaRPr lang="en-US"/>
          </a:p>
        </p:txBody>
      </p:sp>
    </p:spTree>
    <p:extLst>
      <p:ext uri="{BB962C8B-B14F-4D97-AF65-F5344CB8AC3E}">
        <p14:creationId xmlns:p14="http://schemas.microsoft.com/office/powerpoint/2010/main" val="3601830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D8A4B-B0AB-4BE8-B3BD-5094ADA9C5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C711CC-E8D4-4B8C-80BC-638550C7BD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46E776-87C6-4088-B572-F0202D731894}"/>
              </a:ext>
            </a:extLst>
          </p:cNvPr>
          <p:cNvSpPr>
            <a:spLocks noGrp="1"/>
          </p:cNvSpPr>
          <p:nvPr>
            <p:ph type="dt" sz="half" idx="10"/>
          </p:nvPr>
        </p:nvSpPr>
        <p:spPr/>
        <p:txBody>
          <a:bodyPr/>
          <a:lstStyle/>
          <a:p>
            <a:fld id="{10D4645D-58A3-4FA9-B2F2-FCE67D35FC65}" type="datetimeFigureOut">
              <a:rPr lang="en-US" smtClean="0"/>
              <a:t>8/14/2023</a:t>
            </a:fld>
            <a:endParaRPr lang="en-US"/>
          </a:p>
        </p:txBody>
      </p:sp>
      <p:sp>
        <p:nvSpPr>
          <p:cNvPr id="5" name="Footer Placeholder 4">
            <a:extLst>
              <a:ext uri="{FF2B5EF4-FFF2-40B4-BE49-F238E27FC236}">
                <a16:creationId xmlns:a16="http://schemas.microsoft.com/office/drawing/2014/main" id="{6FB4B8CA-C523-4DB2-B7E3-B00D3C1476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120B3C-3A4E-4250-B14B-F73EC6EB1D64}"/>
              </a:ext>
            </a:extLst>
          </p:cNvPr>
          <p:cNvSpPr>
            <a:spLocks noGrp="1"/>
          </p:cNvSpPr>
          <p:nvPr>
            <p:ph type="sldNum" sz="quarter" idx="12"/>
          </p:nvPr>
        </p:nvSpPr>
        <p:spPr/>
        <p:txBody>
          <a:bodyPr/>
          <a:lstStyle/>
          <a:p>
            <a:fld id="{007A9EE9-0EF7-4541-AF1A-CBCDC3C296CB}" type="slidenum">
              <a:rPr lang="en-US" smtClean="0"/>
              <a:t>‹#›</a:t>
            </a:fld>
            <a:endParaRPr lang="en-US"/>
          </a:p>
        </p:txBody>
      </p:sp>
    </p:spTree>
    <p:extLst>
      <p:ext uri="{BB962C8B-B14F-4D97-AF65-F5344CB8AC3E}">
        <p14:creationId xmlns:p14="http://schemas.microsoft.com/office/powerpoint/2010/main" val="2739641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A7253-CAB7-4947-9176-BB86A279BB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5C8815-78F9-46C1-AE5C-11A720FA2E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53BBC1-3DAB-4764-AD0F-35BCC59D0A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EB369E-B3EF-4AF9-B4FB-572A5448359B}"/>
              </a:ext>
            </a:extLst>
          </p:cNvPr>
          <p:cNvSpPr>
            <a:spLocks noGrp="1"/>
          </p:cNvSpPr>
          <p:nvPr>
            <p:ph type="dt" sz="half" idx="10"/>
          </p:nvPr>
        </p:nvSpPr>
        <p:spPr/>
        <p:txBody>
          <a:bodyPr/>
          <a:lstStyle/>
          <a:p>
            <a:fld id="{10D4645D-58A3-4FA9-B2F2-FCE67D35FC65}" type="datetimeFigureOut">
              <a:rPr lang="en-US" smtClean="0"/>
              <a:t>8/14/2023</a:t>
            </a:fld>
            <a:endParaRPr lang="en-US"/>
          </a:p>
        </p:txBody>
      </p:sp>
      <p:sp>
        <p:nvSpPr>
          <p:cNvPr id="6" name="Footer Placeholder 5">
            <a:extLst>
              <a:ext uri="{FF2B5EF4-FFF2-40B4-BE49-F238E27FC236}">
                <a16:creationId xmlns:a16="http://schemas.microsoft.com/office/drawing/2014/main" id="{EAF15D6B-9EFF-4B1F-93F3-145F412AB1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8BFB3C-DEB3-4A99-941B-8EB1DEF0D641}"/>
              </a:ext>
            </a:extLst>
          </p:cNvPr>
          <p:cNvSpPr>
            <a:spLocks noGrp="1"/>
          </p:cNvSpPr>
          <p:nvPr>
            <p:ph type="sldNum" sz="quarter" idx="12"/>
          </p:nvPr>
        </p:nvSpPr>
        <p:spPr/>
        <p:txBody>
          <a:bodyPr/>
          <a:lstStyle/>
          <a:p>
            <a:fld id="{007A9EE9-0EF7-4541-AF1A-CBCDC3C296CB}" type="slidenum">
              <a:rPr lang="en-US" smtClean="0"/>
              <a:t>‹#›</a:t>
            </a:fld>
            <a:endParaRPr lang="en-US"/>
          </a:p>
        </p:txBody>
      </p:sp>
    </p:spTree>
    <p:extLst>
      <p:ext uri="{BB962C8B-B14F-4D97-AF65-F5344CB8AC3E}">
        <p14:creationId xmlns:p14="http://schemas.microsoft.com/office/powerpoint/2010/main" val="1204293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C78F9-E01A-4881-AA9F-A42524CEBE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7EB6B8-EEA3-42C9-9A3D-4260821B74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E39303-1C3C-43FD-B46C-7F133E95B2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3758F1-3CBD-41CF-B748-8AE046B544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818455-A872-45D3-A362-4A404566CE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48B159-9D1E-43F0-86CB-A8D6B76936E6}"/>
              </a:ext>
            </a:extLst>
          </p:cNvPr>
          <p:cNvSpPr>
            <a:spLocks noGrp="1"/>
          </p:cNvSpPr>
          <p:nvPr>
            <p:ph type="dt" sz="half" idx="10"/>
          </p:nvPr>
        </p:nvSpPr>
        <p:spPr/>
        <p:txBody>
          <a:bodyPr/>
          <a:lstStyle/>
          <a:p>
            <a:fld id="{10D4645D-58A3-4FA9-B2F2-FCE67D35FC65}" type="datetimeFigureOut">
              <a:rPr lang="en-US" smtClean="0"/>
              <a:t>8/14/2023</a:t>
            </a:fld>
            <a:endParaRPr lang="en-US"/>
          </a:p>
        </p:txBody>
      </p:sp>
      <p:sp>
        <p:nvSpPr>
          <p:cNvPr id="8" name="Footer Placeholder 7">
            <a:extLst>
              <a:ext uri="{FF2B5EF4-FFF2-40B4-BE49-F238E27FC236}">
                <a16:creationId xmlns:a16="http://schemas.microsoft.com/office/drawing/2014/main" id="{4A9BFCD0-859F-4E82-BE0B-B4845B201B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C89207-D43E-4566-9FC4-E17082E1A3E6}"/>
              </a:ext>
            </a:extLst>
          </p:cNvPr>
          <p:cNvSpPr>
            <a:spLocks noGrp="1"/>
          </p:cNvSpPr>
          <p:nvPr>
            <p:ph type="sldNum" sz="quarter" idx="12"/>
          </p:nvPr>
        </p:nvSpPr>
        <p:spPr/>
        <p:txBody>
          <a:bodyPr/>
          <a:lstStyle/>
          <a:p>
            <a:fld id="{007A9EE9-0EF7-4541-AF1A-CBCDC3C296CB}" type="slidenum">
              <a:rPr lang="en-US" smtClean="0"/>
              <a:t>‹#›</a:t>
            </a:fld>
            <a:endParaRPr lang="en-US"/>
          </a:p>
        </p:txBody>
      </p:sp>
    </p:spTree>
    <p:extLst>
      <p:ext uri="{BB962C8B-B14F-4D97-AF65-F5344CB8AC3E}">
        <p14:creationId xmlns:p14="http://schemas.microsoft.com/office/powerpoint/2010/main" val="2578920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9E949-21E3-49BC-A8C8-98E782E114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4F8230-FBEB-45A5-98F2-1DCF0D7F2330}"/>
              </a:ext>
            </a:extLst>
          </p:cNvPr>
          <p:cNvSpPr>
            <a:spLocks noGrp="1"/>
          </p:cNvSpPr>
          <p:nvPr>
            <p:ph type="dt" sz="half" idx="10"/>
          </p:nvPr>
        </p:nvSpPr>
        <p:spPr/>
        <p:txBody>
          <a:bodyPr/>
          <a:lstStyle/>
          <a:p>
            <a:fld id="{10D4645D-58A3-4FA9-B2F2-FCE67D35FC65}" type="datetimeFigureOut">
              <a:rPr lang="en-US" smtClean="0"/>
              <a:t>8/14/2023</a:t>
            </a:fld>
            <a:endParaRPr lang="en-US"/>
          </a:p>
        </p:txBody>
      </p:sp>
      <p:sp>
        <p:nvSpPr>
          <p:cNvPr id="4" name="Footer Placeholder 3">
            <a:extLst>
              <a:ext uri="{FF2B5EF4-FFF2-40B4-BE49-F238E27FC236}">
                <a16:creationId xmlns:a16="http://schemas.microsoft.com/office/drawing/2014/main" id="{9364B6A1-7E9E-4113-973E-6385C9CD28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610347-1142-4DF5-A2BA-86ADA9A706B2}"/>
              </a:ext>
            </a:extLst>
          </p:cNvPr>
          <p:cNvSpPr>
            <a:spLocks noGrp="1"/>
          </p:cNvSpPr>
          <p:nvPr>
            <p:ph type="sldNum" sz="quarter" idx="12"/>
          </p:nvPr>
        </p:nvSpPr>
        <p:spPr/>
        <p:txBody>
          <a:bodyPr/>
          <a:lstStyle/>
          <a:p>
            <a:fld id="{007A9EE9-0EF7-4541-AF1A-CBCDC3C296CB}" type="slidenum">
              <a:rPr lang="en-US" smtClean="0"/>
              <a:t>‹#›</a:t>
            </a:fld>
            <a:endParaRPr lang="en-US"/>
          </a:p>
        </p:txBody>
      </p:sp>
    </p:spTree>
    <p:extLst>
      <p:ext uri="{BB962C8B-B14F-4D97-AF65-F5344CB8AC3E}">
        <p14:creationId xmlns:p14="http://schemas.microsoft.com/office/powerpoint/2010/main" val="3121118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CE8B26-357C-4D68-9FE7-D62FD98F3B0C}"/>
              </a:ext>
            </a:extLst>
          </p:cNvPr>
          <p:cNvSpPr>
            <a:spLocks noGrp="1"/>
          </p:cNvSpPr>
          <p:nvPr>
            <p:ph type="dt" sz="half" idx="10"/>
          </p:nvPr>
        </p:nvSpPr>
        <p:spPr/>
        <p:txBody>
          <a:bodyPr/>
          <a:lstStyle/>
          <a:p>
            <a:fld id="{10D4645D-58A3-4FA9-B2F2-FCE67D35FC65}" type="datetimeFigureOut">
              <a:rPr lang="en-US" smtClean="0"/>
              <a:t>8/14/2023</a:t>
            </a:fld>
            <a:endParaRPr lang="en-US"/>
          </a:p>
        </p:txBody>
      </p:sp>
      <p:sp>
        <p:nvSpPr>
          <p:cNvPr id="3" name="Footer Placeholder 2">
            <a:extLst>
              <a:ext uri="{FF2B5EF4-FFF2-40B4-BE49-F238E27FC236}">
                <a16:creationId xmlns:a16="http://schemas.microsoft.com/office/drawing/2014/main" id="{0D4B668B-5D5D-47BB-BECE-83E3F9F6D5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A29D1F-C5CD-4042-B78D-FB41B3826B23}"/>
              </a:ext>
            </a:extLst>
          </p:cNvPr>
          <p:cNvSpPr>
            <a:spLocks noGrp="1"/>
          </p:cNvSpPr>
          <p:nvPr>
            <p:ph type="sldNum" sz="quarter" idx="12"/>
          </p:nvPr>
        </p:nvSpPr>
        <p:spPr/>
        <p:txBody>
          <a:bodyPr/>
          <a:lstStyle/>
          <a:p>
            <a:fld id="{007A9EE9-0EF7-4541-AF1A-CBCDC3C296CB}" type="slidenum">
              <a:rPr lang="en-US" smtClean="0"/>
              <a:t>‹#›</a:t>
            </a:fld>
            <a:endParaRPr lang="en-US"/>
          </a:p>
        </p:txBody>
      </p:sp>
    </p:spTree>
    <p:extLst>
      <p:ext uri="{BB962C8B-B14F-4D97-AF65-F5344CB8AC3E}">
        <p14:creationId xmlns:p14="http://schemas.microsoft.com/office/powerpoint/2010/main" val="183888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705B9-1D46-4E49-9314-CC7B898B1B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2E7662-EAE4-42C2-A167-DEF2F03107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AD96F7-949A-4F0C-8AF9-0E934DB78B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66E31B-AE2A-4395-806A-3A4857F6BD5C}"/>
              </a:ext>
            </a:extLst>
          </p:cNvPr>
          <p:cNvSpPr>
            <a:spLocks noGrp="1"/>
          </p:cNvSpPr>
          <p:nvPr>
            <p:ph type="dt" sz="half" idx="10"/>
          </p:nvPr>
        </p:nvSpPr>
        <p:spPr/>
        <p:txBody>
          <a:bodyPr/>
          <a:lstStyle/>
          <a:p>
            <a:fld id="{10D4645D-58A3-4FA9-B2F2-FCE67D35FC65}" type="datetimeFigureOut">
              <a:rPr lang="en-US" smtClean="0"/>
              <a:t>8/14/2023</a:t>
            </a:fld>
            <a:endParaRPr lang="en-US"/>
          </a:p>
        </p:txBody>
      </p:sp>
      <p:sp>
        <p:nvSpPr>
          <p:cNvPr id="6" name="Footer Placeholder 5">
            <a:extLst>
              <a:ext uri="{FF2B5EF4-FFF2-40B4-BE49-F238E27FC236}">
                <a16:creationId xmlns:a16="http://schemas.microsoft.com/office/drawing/2014/main" id="{0517E524-1FB2-445B-89B0-102567713B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7B7E22-DF6F-4C4C-A2C3-469791BB3E12}"/>
              </a:ext>
            </a:extLst>
          </p:cNvPr>
          <p:cNvSpPr>
            <a:spLocks noGrp="1"/>
          </p:cNvSpPr>
          <p:nvPr>
            <p:ph type="sldNum" sz="quarter" idx="12"/>
          </p:nvPr>
        </p:nvSpPr>
        <p:spPr/>
        <p:txBody>
          <a:bodyPr/>
          <a:lstStyle/>
          <a:p>
            <a:fld id="{007A9EE9-0EF7-4541-AF1A-CBCDC3C296CB}" type="slidenum">
              <a:rPr lang="en-US" smtClean="0"/>
              <a:t>‹#›</a:t>
            </a:fld>
            <a:endParaRPr lang="en-US"/>
          </a:p>
        </p:txBody>
      </p:sp>
    </p:spTree>
    <p:extLst>
      <p:ext uri="{BB962C8B-B14F-4D97-AF65-F5344CB8AC3E}">
        <p14:creationId xmlns:p14="http://schemas.microsoft.com/office/powerpoint/2010/main" val="2813307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F0B9-ED18-4F93-A57B-B34F0B5BB6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18156A-5F78-4028-8853-ABA943FED1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AC84DC-545E-4AA9-802D-37325BA440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8A57FB-DEC8-46EF-B199-AFC11CA7F03C}"/>
              </a:ext>
            </a:extLst>
          </p:cNvPr>
          <p:cNvSpPr>
            <a:spLocks noGrp="1"/>
          </p:cNvSpPr>
          <p:nvPr>
            <p:ph type="dt" sz="half" idx="10"/>
          </p:nvPr>
        </p:nvSpPr>
        <p:spPr/>
        <p:txBody>
          <a:bodyPr/>
          <a:lstStyle/>
          <a:p>
            <a:fld id="{10D4645D-58A3-4FA9-B2F2-FCE67D35FC65}" type="datetimeFigureOut">
              <a:rPr lang="en-US" smtClean="0"/>
              <a:t>8/14/2023</a:t>
            </a:fld>
            <a:endParaRPr lang="en-US"/>
          </a:p>
        </p:txBody>
      </p:sp>
      <p:sp>
        <p:nvSpPr>
          <p:cNvPr id="6" name="Footer Placeholder 5">
            <a:extLst>
              <a:ext uri="{FF2B5EF4-FFF2-40B4-BE49-F238E27FC236}">
                <a16:creationId xmlns:a16="http://schemas.microsoft.com/office/drawing/2014/main" id="{EA04CCC5-500A-4360-BFEC-03CDA67CBB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B605AA-0099-4F67-B391-8848E09AEE93}"/>
              </a:ext>
            </a:extLst>
          </p:cNvPr>
          <p:cNvSpPr>
            <a:spLocks noGrp="1"/>
          </p:cNvSpPr>
          <p:nvPr>
            <p:ph type="sldNum" sz="quarter" idx="12"/>
          </p:nvPr>
        </p:nvSpPr>
        <p:spPr/>
        <p:txBody>
          <a:bodyPr/>
          <a:lstStyle/>
          <a:p>
            <a:fld id="{007A9EE9-0EF7-4541-AF1A-CBCDC3C296CB}" type="slidenum">
              <a:rPr lang="en-US" smtClean="0"/>
              <a:t>‹#›</a:t>
            </a:fld>
            <a:endParaRPr lang="en-US"/>
          </a:p>
        </p:txBody>
      </p:sp>
    </p:spTree>
    <p:extLst>
      <p:ext uri="{BB962C8B-B14F-4D97-AF65-F5344CB8AC3E}">
        <p14:creationId xmlns:p14="http://schemas.microsoft.com/office/powerpoint/2010/main" val="2794180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F932AA-E6CD-4F53-A7CE-13DBB364CE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1D1858-A2A0-4FF6-8B03-B30FD3F6F4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C06812-2E01-4191-A163-22F37CB52D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D4645D-58A3-4FA9-B2F2-FCE67D35FC65}" type="datetimeFigureOut">
              <a:rPr lang="en-US" smtClean="0"/>
              <a:t>8/14/2023</a:t>
            </a:fld>
            <a:endParaRPr lang="en-US"/>
          </a:p>
        </p:txBody>
      </p:sp>
      <p:sp>
        <p:nvSpPr>
          <p:cNvPr id="5" name="Footer Placeholder 4">
            <a:extLst>
              <a:ext uri="{FF2B5EF4-FFF2-40B4-BE49-F238E27FC236}">
                <a16:creationId xmlns:a16="http://schemas.microsoft.com/office/drawing/2014/main" id="{6A7AD3CB-F6FB-4066-8E5C-0A35B8895C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E222A1-725A-41AB-8DB9-E9B58E642C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7A9EE9-0EF7-4541-AF1A-CBCDC3C296CB}" type="slidenum">
              <a:rPr lang="en-US" smtClean="0"/>
              <a:t>‹#›</a:t>
            </a:fld>
            <a:endParaRPr lang="en-US"/>
          </a:p>
        </p:txBody>
      </p:sp>
    </p:spTree>
    <p:extLst>
      <p:ext uri="{BB962C8B-B14F-4D97-AF65-F5344CB8AC3E}">
        <p14:creationId xmlns:p14="http://schemas.microsoft.com/office/powerpoint/2010/main" val="3699346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loom.com/share/234d9346a44b4127ac03b6e76c8dff91?sharedAppSource=team_library"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https://www.loom.com/share/234d9346a44b4127ac03b6e76c8dff91?sharedAppSource=team_library"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hyperlink" Target="https://www.loom.com/share/044651231a2141caaf3b0ef263ff31b8?sharedAppSource=team_library" TargetMode="Externa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hyperlink" Target="https://kb.franscape.io/knowledge"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mailto:support@franscape.io"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loom.com/share/e1cf10e5a3c7408188aed3a076f08e2d?sharedAppSource=team_library"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s://www.loom.com/share/2d50c71c212445988694647408d56f22?sharedAppSource=team_library"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s://www.loom.com/share/1fc9607b094042d584fcc7bba7aaaeb0?sharedAppSource=team_library"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s://www.loom.com/share/0429616c488a46f1804fae7d3bb52d1f?sharedAppSource=team_library"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s://www.loom.com/share/c10483a9310448c18fd137998519399a?sharedAppSource=team_library"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loom.com/share/e1cf10e5a3c7408188aed3a076f08e2d" TargetMode="External"/><Relationship Id="rId5" Type="http://schemas.openxmlformats.org/officeDocument/2006/relationships/hyperlink" Target="https://kb.franscape.io/knowledge/monthly-payments"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https://www.loom.com/share/0ccd0f50b9954a7fb566f53a5384f3ee?sharedAppSource=team_library"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39BA32-18E5-4F8F-8951-55E654467D67}"/>
              </a:ext>
            </a:extLst>
          </p:cNvPr>
          <p:cNvSpPr/>
          <p:nvPr/>
        </p:nvSpPr>
        <p:spPr>
          <a:xfrm>
            <a:off x="0" y="0"/>
            <a:ext cx="12192000" cy="6858000"/>
          </a:xfrm>
          <a:prstGeom prst="rect">
            <a:avLst/>
          </a:prstGeom>
          <a:solidFill>
            <a:srgbClr val="38B6A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aphical user interface, text&#10;&#10;Description automatically generated">
            <a:extLst>
              <a:ext uri="{FF2B5EF4-FFF2-40B4-BE49-F238E27FC236}">
                <a16:creationId xmlns:a16="http://schemas.microsoft.com/office/drawing/2014/main" id="{A19972CF-0698-4BBA-B8EA-D9C9BC6281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7480" y="1238739"/>
            <a:ext cx="7957038" cy="2652346"/>
          </a:xfrm>
          <a:prstGeom prst="rect">
            <a:avLst/>
          </a:prstGeom>
        </p:spPr>
      </p:pic>
      <p:sp>
        <p:nvSpPr>
          <p:cNvPr id="7" name="Subtitle 2">
            <a:extLst>
              <a:ext uri="{FF2B5EF4-FFF2-40B4-BE49-F238E27FC236}">
                <a16:creationId xmlns:a16="http://schemas.microsoft.com/office/drawing/2014/main" id="{A3721235-BB6B-4E96-B4CE-4E56B23E3D75}"/>
              </a:ext>
            </a:extLst>
          </p:cNvPr>
          <p:cNvSpPr txBox="1">
            <a:spLocks/>
          </p:cNvSpPr>
          <p:nvPr/>
        </p:nvSpPr>
        <p:spPr>
          <a:xfrm>
            <a:off x="1228436" y="4151438"/>
            <a:ext cx="9735125" cy="554675"/>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dirty="0">
                <a:solidFill>
                  <a:schemeClr val="bg1"/>
                </a:solidFill>
                <a:latin typeface="Trebuchet MS" panose="020B0603020202020204" pitchFamily="34" charset="0"/>
              </a:rPr>
              <a:t>Franchisee Setup Training</a:t>
            </a:r>
            <a:endParaRPr lang="en-GB" sz="3600" i="1"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3608912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DFD316-8AE3-4425-AE9F-A4DE7BF62219}"/>
              </a:ext>
            </a:extLst>
          </p:cNvPr>
          <p:cNvSpPr/>
          <p:nvPr/>
        </p:nvSpPr>
        <p:spPr>
          <a:xfrm>
            <a:off x="0" y="0"/>
            <a:ext cx="2914650" cy="793332"/>
          </a:xfrm>
          <a:prstGeom prst="rect">
            <a:avLst/>
          </a:prstGeom>
          <a:solidFill>
            <a:srgbClr val="38B6A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3FED9CC3-6C46-435F-ADC1-F81126158160}"/>
              </a:ext>
            </a:extLst>
          </p:cNvPr>
          <p:cNvCxnSpPr/>
          <p:nvPr/>
        </p:nvCxnSpPr>
        <p:spPr>
          <a:xfrm flipV="1">
            <a:off x="0" y="6313081"/>
            <a:ext cx="12192000" cy="1"/>
          </a:xfrm>
          <a:prstGeom prst="line">
            <a:avLst/>
          </a:prstGeom>
          <a:ln w="1397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E64E3DE4-4173-4FE7-9639-4F018E3C0BA9}"/>
              </a:ext>
            </a:extLst>
          </p:cNvPr>
          <p:cNvSpPr>
            <a:spLocks noGrp="1"/>
          </p:cNvSpPr>
          <p:nvPr>
            <p:ph type="ctrTitle"/>
          </p:nvPr>
        </p:nvSpPr>
        <p:spPr>
          <a:xfrm>
            <a:off x="333374" y="90565"/>
            <a:ext cx="2400301" cy="612201"/>
          </a:xfrm>
        </p:spPr>
        <p:txBody>
          <a:bodyPr>
            <a:normAutofit/>
          </a:bodyPr>
          <a:lstStyle/>
          <a:p>
            <a:pPr algn="l"/>
            <a:r>
              <a:rPr lang="en-GB" sz="3000" b="1" dirty="0">
                <a:solidFill>
                  <a:schemeClr val="bg1"/>
                </a:solidFill>
                <a:latin typeface="Trebuchet MS" panose="020B0603020202020204" pitchFamily="34" charset="0"/>
              </a:rPr>
              <a:t>Courses</a:t>
            </a:r>
          </a:p>
        </p:txBody>
      </p:sp>
      <p:sp>
        <p:nvSpPr>
          <p:cNvPr id="7" name="Rectangle 6">
            <a:extLst>
              <a:ext uri="{FF2B5EF4-FFF2-40B4-BE49-F238E27FC236}">
                <a16:creationId xmlns:a16="http://schemas.microsoft.com/office/drawing/2014/main" id="{AAF7EC0C-B84E-4E6C-8270-D2911BE2E592}"/>
              </a:ext>
            </a:extLst>
          </p:cNvPr>
          <p:cNvSpPr/>
          <p:nvPr/>
        </p:nvSpPr>
        <p:spPr>
          <a:xfrm>
            <a:off x="2914649" y="0"/>
            <a:ext cx="9277351" cy="793332"/>
          </a:xfrm>
          <a:prstGeom prst="rect">
            <a:avLst/>
          </a:prstGeom>
          <a:solidFill>
            <a:schemeClr val="bg1">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12F54B24-68E3-4AB2-B352-37A770199AE8}"/>
              </a:ext>
            </a:extLst>
          </p:cNvPr>
          <p:cNvSpPr txBox="1">
            <a:spLocks/>
          </p:cNvSpPr>
          <p:nvPr/>
        </p:nvSpPr>
        <p:spPr>
          <a:xfrm>
            <a:off x="3067049" y="90564"/>
            <a:ext cx="8905875" cy="61220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000" b="1" dirty="0">
                <a:solidFill>
                  <a:schemeClr val="bg1"/>
                </a:solidFill>
                <a:latin typeface="Trebuchet MS" panose="020B0603020202020204" pitchFamily="34" charset="0"/>
              </a:rPr>
              <a:t>Add a Course</a:t>
            </a:r>
          </a:p>
        </p:txBody>
      </p:sp>
      <p:sp>
        <p:nvSpPr>
          <p:cNvPr id="9" name="Rectangle 8">
            <a:extLst>
              <a:ext uri="{FF2B5EF4-FFF2-40B4-BE49-F238E27FC236}">
                <a16:creationId xmlns:a16="http://schemas.microsoft.com/office/drawing/2014/main" id="{24607D7D-3CE7-4FF4-8BC6-11EDAB6E1C74}"/>
              </a:ext>
            </a:extLst>
          </p:cNvPr>
          <p:cNvSpPr/>
          <p:nvPr/>
        </p:nvSpPr>
        <p:spPr>
          <a:xfrm>
            <a:off x="-2" y="6183534"/>
            <a:ext cx="12191999" cy="674465"/>
          </a:xfrm>
          <a:prstGeom prst="rect">
            <a:avLst/>
          </a:prstGeom>
          <a:solidFill>
            <a:srgbClr val="38B6AB"/>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Graphical user interface, text&#10;&#10;Description automatically generated">
            <a:extLst>
              <a:ext uri="{FF2B5EF4-FFF2-40B4-BE49-F238E27FC236}">
                <a16:creationId xmlns:a16="http://schemas.microsoft.com/office/drawing/2014/main" id="{6F236FC5-3449-44F9-B2A6-6A656136C5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4490" y="6238820"/>
            <a:ext cx="1691676" cy="563892"/>
          </a:xfrm>
          <a:prstGeom prst="rect">
            <a:avLst/>
          </a:prstGeom>
        </p:spPr>
      </p:pic>
      <p:sp>
        <p:nvSpPr>
          <p:cNvPr id="13" name="Subtitle 2">
            <a:extLst>
              <a:ext uri="{FF2B5EF4-FFF2-40B4-BE49-F238E27FC236}">
                <a16:creationId xmlns:a16="http://schemas.microsoft.com/office/drawing/2014/main" id="{58DD2E7D-DC39-4F9C-B3F5-E91B8B3AD92A}"/>
              </a:ext>
            </a:extLst>
          </p:cNvPr>
          <p:cNvSpPr txBox="1">
            <a:spLocks/>
          </p:cNvSpPr>
          <p:nvPr/>
        </p:nvSpPr>
        <p:spPr>
          <a:xfrm>
            <a:off x="1228434" y="1267560"/>
            <a:ext cx="9735125" cy="554675"/>
          </a:xfrm>
          <a:prstGeom prst="rect">
            <a:avLst/>
          </a:prstGeom>
        </p:spPr>
        <p:txBody>
          <a:bodyPr vert="horz" lIns="91440" tIns="45720" rIns="91440" bIns="45720" rtlCol="0">
            <a:normAutofit fontScale="9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800" dirty="0">
                <a:solidFill>
                  <a:schemeClr val="tx1">
                    <a:lumMod val="65000"/>
                    <a:lumOff val="35000"/>
                  </a:schemeClr>
                </a:solidFill>
                <a:latin typeface="Trebuchet MS" panose="020B0603020202020204" pitchFamily="34" charset="0"/>
              </a:rPr>
              <a:t>Click on the image below to play the video – you may need to right click for it to open. (</a:t>
            </a:r>
            <a:r>
              <a:rPr lang="en-GB" sz="1800" i="1" dirty="0">
                <a:solidFill>
                  <a:schemeClr val="tx1">
                    <a:lumMod val="65000"/>
                    <a:lumOff val="35000"/>
                  </a:schemeClr>
                </a:solidFill>
                <a:latin typeface="Trebuchet MS" panose="020B0603020202020204" pitchFamily="34" charset="0"/>
              </a:rPr>
              <a:t>an internet connection is required)</a:t>
            </a:r>
          </a:p>
        </p:txBody>
      </p:sp>
      <p:pic>
        <p:nvPicPr>
          <p:cNvPr id="11" name="Picture 10">
            <a:hlinkClick r:id="rId3"/>
            <a:extLst>
              <a:ext uri="{FF2B5EF4-FFF2-40B4-BE49-F238E27FC236}">
                <a16:creationId xmlns:a16="http://schemas.microsoft.com/office/drawing/2014/main" id="{7388E8C5-AFB4-4538-B530-22DC31878D37}"/>
              </a:ext>
            </a:extLst>
          </p:cNvPr>
          <p:cNvPicPr>
            <a:picLocks noChangeAspect="1"/>
          </p:cNvPicPr>
          <p:nvPr/>
        </p:nvPicPr>
        <p:blipFill>
          <a:blip r:embed="rId4"/>
          <a:stretch>
            <a:fillRect/>
          </a:stretch>
        </p:blipFill>
        <p:spPr>
          <a:xfrm>
            <a:off x="4344301" y="2170299"/>
            <a:ext cx="3503389" cy="342014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83219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DFD316-8AE3-4425-AE9F-A4DE7BF62219}"/>
              </a:ext>
            </a:extLst>
          </p:cNvPr>
          <p:cNvSpPr/>
          <p:nvPr/>
        </p:nvSpPr>
        <p:spPr>
          <a:xfrm>
            <a:off x="0" y="0"/>
            <a:ext cx="2914650" cy="793332"/>
          </a:xfrm>
          <a:prstGeom prst="rect">
            <a:avLst/>
          </a:prstGeom>
          <a:solidFill>
            <a:srgbClr val="38B6A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3FED9CC3-6C46-435F-ADC1-F81126158160}"/>
              </a:ext>
            </a:extLst>
          </p:cNvPr>
          <p:cNvCxnSpPr/>
          <p:nvPr/>
        </p:nvCxnSpPr>
        <p:spPr>
          <a:xfrm flipV="1">
            <a:off x="0" y="6313081"/>
            <a:ext cx="12192000" cy="1"/>
          </a:xfrm>
          <a:prstGeom prst="line">
            <a:avLst/>
          </a:prstGeom>
          <a:ln w="1397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E64E3DE4-4173-4FE7-9639-4F018E3C0BA9}"/>
              </a:ext>
            </a:extLst>
          </p:cNvPr>
          <p:cNvSpPr>
            <a:spLocks noGrp="1"/>
          </p:cNvSpPr>
          <p:nvPr>
            <p:ph type="ctrTitle"/>
          </p:nvPr>
        </p:nvSpPr>
        <p:spPr>
          <a:xfrm>
            <a:off x="333374" y="90565"/>
            <a:ext cx="2400301" cy="612201"/>
          </a:xfrm>
        </p:spPr>
        <p:txBody>
          <a:bodyPr>
            <a:normAutofit/>
          </a:bodyPr>
          <a:lstStyle/>
          <a:p>
            <a:pPr algn="l"/>
            <a:r>
              <a:rPr lang="en-GB" sz="3000" b="1" dirty="0">
                <a:solidFill>
                  <a:schemeClr val="bg1"/>
                </a:solidFill>
                <a:latin typeface="Trebuchet MS" panose="020B0603020202020204" pitchFamily="34" charset="0"/>
              </a:rPr>
              <a:t>Courses</a:t>
            </a:r>
          </a:p>
        </p:txBody>
      </p:sp>
      <p:sp>
        <p:nvSpPr>
          <p:cNvPr id="7" name="Rectangle 6">
            <a:extLst>
              <a:ext uri="{FF2B5EF4-FFF2-40B4-BE49-F238E27FC236}">
                <a16:creationId xmlns:a16="http://schemas.microsoft.com/office/drawing/2014/main" id="{AAF7EC0C-B84E-4E6C-8270-D2911BE2E592}"/>
              </a:ext>
            </a:extLst>
          </p:cNvPr>
          <p:cNvSpPr/>
          <p:nvPr/>
        </p:nvSpPr>
        <p:spPr>
          <a:xfrm>
            <a:off x="2914649" y="0"/>
            <a:ext cx="9277351" cy="793332"/>
          </a:xfrm>
          <a:prstGeom prst="rect">
            <a:avLst/>
          </a:prstGeom>
          <a:solidFill>
            <a:schemeClr val="bg1">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12F54B24-68E3-4AB2-B352-37A770199AE8}"/>
              </a:ext>
            </a:extLst>
          </p:cNvPr>
          <p:cNvSpPr txBox="1">
            <a:spLocks/>
          </p:cNvSpPr>
          <p:nvPr/>
        </p:nvSpPr>
        <p:spPr>
          <a:xfrm>
            <a:off x="3067049" y="90564"/>
            <a:ext cx="8905875" cy="61220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000" b="1" dirty="0">
                <a:solidFill>
                  <a:schemeClr val="bg1"/>
                </a:solidFill>
                <a:latin typeface="Trebuchet MS" panose="020B0603020202020204" pitchFamily="34" charset="0"/>
              </a:rPr>
              <a:t>Add a Class</a:t>
            </a:r>
          </a:p>
        </p:txBody>
      </p:sp>
      <p:sp>
        <p:nvSpPr>
          <p:cNvPr id="9" name="Rectangle 8">
            <a:extLst>
              <a:ext uri="{FF2B5EF4-FFF2-40B4-BE49-F238E27FC236}">
                <a16:creationId xmlns:a16="http://schemas.microsoft.com/office/drawing/2014/main" id="{24607D7D-3CE7-4FF4-8BC6-11EDAB6E1C74}"/>
              </a:ext>
            </a:extLst>
          </p:cNvPr>
          <p:cNvSpPr/>
          <p:nvPr/>
        </p:nvSpPr>
        <p:spPr>
          <a:xfrm>
            <a:off x="-2" y="6183534"/>
            <a:ext cx="12191999" cy="674465"/>
          </a:xfrm>
          <a:prstGeom prst="rect">
            <a:avLst/>
          </a:prstGeom>
          <a:solidFill>
            <a:srgbClr val="38B6AB"/>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Graphical user interface, text&#10;&#10;Description automatically generated">
            <a:extLst>
              <a:ext uri="{FF2B5EF4-FFF2-40B4-BE49-F238E27FC236}">
                <a16:creationId xmlns:a16="http://schemas.microsoft.com/office/drawing/2014/main" id="{6F236FC5-3449-44F9-B2A6-6A656136C5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4490" y="6238820"/>
            <a:ext cx="1691676" cy="563892"/>
          </a:xfrm>
          <a:prstGeom prst="rect">
            <a:avLst/>
          </a:prstGeom>
        </p:spPr>
      </p:pic>
      <p:sp>
        <p:nvSpPr>
          <p:cNvPr id="13" name="Subtitle 2">
            <a:extLst>
              <a:ext uri="{FF2B5EF4-FFF2-40B4-BE49-F238E27FC236}">
                <a16:creationId xmlns:a16="http://schemas.microsoft.com/office/drawing/2014/main" id="{58DD2E7D-DC39-4F9C-B3F5-E91B8B3AD92A}"/>
              </a:ext>
            </a:extLst>
          </p:cNvPr>
          <p:cNvSpPr txBox="1">
            <a:spLocks/>
          </p:cNvSpPr>
          <p:nvPr/>
        </p:nvSpPr>
        <p:spPr>
          <a:xfrm>
            <a:off x="1228434" y="1267560"/>
            <a:ext cx="9735125" cy="554675"/>
          </a:xfrm>
          <a:prstGeom prst="rect">
            <a:avLst/>
          </a:prstGeom>
        </p:spPr>
        <p:txBody>
          <a:bodyPr vert="horz" lIns="91440" tIns="45720" rIns="91440" bIns="45720" rtlCol="0">
            <a:normAutofit fontScale="9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800" dirty="0">
                <a:solidFill>
                  <a:schemeClr val="tx1">
                    <a:lumMod val="65000"/>
                    <a:lumOff val="35000"/>
                  </a:schemeClr>
                </a:solidFill>
                <a:latin typeface="Trebuchet MS" panose="020B0603020202020204" pitchFamily="34" charset="0"/>
              </a:rPr>
              <a:t>Click on the image below to play the video – you may need to right click for it to open. (</a:t>
            </a:r>
            <a:r>
              <a:rPr lang="en-GB" sz="1800" i="1" dirty="0">
                <a:solidFill>
                  <a:schemeClr val="tx1">
                    <a:lumMod val="65000"/>
                    <a:lumOff val="35000"/>
                  </a:schemeClr>
                </a:solidFill>
                <a:latin typeface="Trebuchet MS" panose="020B0603020202020204" pitchFamily="34" charset="0"/>
              </a:rPr>
              <a:t>an internet connection is required)</a:t>
            </a:r>
          </a:p>
        </p:txBody>
      </p:sp>
      <p:pic>
        <p:nvPicPr>
          <p:cNvPr id="11" name="Picture 10">
            <a:hlinkClick r:id="rId3"/>
            <a:extLst>
              <a:ext uri="{FF2B5EF4-FFF2-40B4-BE49-F238E27FC236}">
                <a16:creationId xmlns:a16="http://schemas.microsoft.com/office/drawing/2014/main" id="{7388E8C5-AFB4-4538-B530-22DC31878D37}"/>
              </a:ext>
            </a:extLst>
          </p:cNvPr>
          <p:cNvPicPr>
            <a:picLocks noChangeAspect="1"/>
          </p:cNvPicPr>
          <p:nvPr/>
        </p:nvPicPr>
        <p:blipFill>
          <a:blip r:embed="rId4"/>
          <a:stretch>
            <a:fillRect/>
          </a:stretch>
        </p:blipFill>
        <p:spPr>
          <a:xfrm>
            <a:off x="4344301" y="2170299"/>
            <a:ext cx="3503389" cy="3420141"/>
          </a:xfrm>
          <a:prstGeom prst="rect">
            <a:avLst/>
          </a:prstGeom>
        </p:spPr>
      </p:pic>
      <p:pic>
        <p:nvPicPr>
          <p:cNvPr id="12" name="Picture 11">
            <a:hlinkClick r:id="rId5"/>
            <a:extLst>
              <a:ext uri="{FF2B5EF4-FFF2-40B4-BE49-F238E27FC236}">
                <a16:creationId xmlns:a16="http://schemas.microsoft.com/office/drawing/2014/main" id="{807D09E9-8D1D-4C06-B11F-BE18EE8BE6AE}"/>
              </a:ext>
            </a:extLst>
          </p:cNvPr>
          <p:cNvPicPr>
            <a:picLocks noChangeAspect="1"/>
          </p:cNvPicPr>
          <p:nvPr/>
        </p:nvPicPr>
        <p:blipFill>
          <a:blip r:embed="rId6"/>
          <a:stretch>
            <a:fillRect/>
          </a:stretch>
        </p:blipFill>
        <p:spPr>
          <a:xfrm>
            <a:off x="3683950" y="1873588"/>
            <a:ext cx="4824089" cy="416446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61289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39BA32-18E5-4F8F-8951-55E654467D67}"/>
              </a:ext>
            </a:extLst>
          </p:cNvPr>
          <p:cNvSpPr/>
          <p:nvPr/>
        </p:nvSpPr>
        <p:spPr>
          <a:xfrm>
            <a:off x="0" y="0"/>
            <a:ext cx="12192000" cy="6858000"/>
          </a:xfrm>
          <a:prstGeom prst="rect">
            <a:avLst/>
          </a:prstGeom>
          <a:solidFill>
            <a:srgbClr val="38B6A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aphical user interface, text&#10;&#10;Description automatically generated">
            <a:extLst>
              <a:ext uri="{FF2B5EF4-FFF2-40B4-BE49-F238E27FC236}">
                <a16:creationId xmlns:a16="http://schemas.microsoft.com/office/drawing/2014/main" id="{A19972CF-0698-4BBA-B8EA-D9C9BC6281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0761" y="645259"/>
            <a:ext cx="4388828" cy="1462943"/>
          </a:xfrm>
          <a:prstGeom prst="rect">
            <a:avLst/>
          </a:prstGeom>
        </p:spPr>
      </p:pic>
      <p:sp>
        <p:nvSpPr>
          <p:cNvPr id="7" name="Subtitle 2">
            <a:extLst>
              <a:ext uri="{FF2B5EF4-FFF2-40B4-BE49-F238E27FC236}">
                <a16:creationId xmlns:a16="http://schemas.microsoft.com/office/drawing/2014/main" id="{A3721235-BB6B-4E96-B4CE-4E56B23E3D75}"/>
              </a:ext>
            </a:extLst>
          </p:cNvPr>
          <p:cNvSpPr txBox="1">
            <a:spLocks/>
          </p:cNvSpPr>
          <p:nvPr/>
        </p:nvSpPr>
        <p:spPr>
          <a:xfrm>
            <a:off x="1228436" y="2498484"/>
            <a:ext cx="9735125" cy="1194285"/>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dirty="0">
                <a:solidFill>
                  <a:schemeClr val="bg1"/>
                </a:solidFill>
                <a:latin typeface="Trebuchet MS" panose="020B0603020202020204" pitchFamily="34" charset="0"/>
              </a:rPr>
              <a:t>Check out the </a:t>
            </a:r>
            <a:r>
              <a:rPr lang="en-GB" sz="3600" dirty="0">
                <a:solidFill>
                  <a:schemeClr val="bg1"/>
                </a:solidFill>
                <a:latin typeface="Trebuchet MS" panose="020B0603020202020204" pitchFamily="34" charset="0"/>
                <a:hlinkClick r:id="rId3">
                  <a:extLst>
                    <a:ext uri="{A12FA001-AC4F-418D-AE19-62706E023703}">
                      <ahyp:hlinkClr xmlns:ahyp="http://schemas.microsoft.com/office/drawing/2018/hyperlinkcolor" val="tx"/>
                    </a:ext>
                  </a:extLst>
                </a:hlinkClick>
              </a:rPr>
              <a:t>Franscape Knowledge Base</a:t>
            </a:r>
            <a:r>
              <a:rPr lang="en-GB" sz="3600" dirty="0">
                <a:solidFill>
                  <a:schemeClr val="bg1"/>
                </a:solidFill>
                <a:latin typeface="Trebuchet MS" panose="020B0603020202020204" pitchFamily="34" charset="0"/>
              </a:rPr>
              <a:t> for more instructional articles</a:t>
            </a:r>
            <a:endParaRPr lang="en-GB" sz="3600" i="1" dirty="0">
              <a:solidFill>
                <a:schemeClr val="bg1"/>
              </a:solidFill>
              <a:latin typeface="Trebuchet MS" panose="020B0603020202020204" pitchFamily="34" charset="0"/>
            </a:endParaRPr>
          </a:p>
        </p:txBody>
      </p:sp>
      <p:sp>
        <p:nvSpPr>
          <p:cNvPr id="5" name="Subtitle 2">
            <a:extLst>
              <a:ext uri="{FF2B5EF4-FFF2-40B4-BE49-F238E27FC236}">
                <a16:creationId xmlns:a16="http://schemas.microsoft.com/office/drawing/2014/main" id="{86D6A09D-2855-4169-BE47-D46EF47E434F}"/>
              </a:ext>
            </a:extLst>
          </p:cNvPr>
          <p:cNvSpPr txBox="1">
            <a:spLocks/>
          </p:cNvSpPr>
          <p:nvPr/>
        </p:nvSpPr>
        <p:spPr>
          <a:xfrm>
            <a:off x="1228436" y="4215886"/>
            <a:ext cx="9735125" cy="1376022"/>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dirty="0">
                <a:solidFill>
                  <a:schemeClr val="bg1"/>
                </a:solidFill>
                <a:latin typeface="Trebuchet MS" panose="020B0603020202020204" pitchFamily="34" charset="0"/>
              </a:rPr>
              <a:t>If you need support, contact </a:t>
            </a:r>
            <a:r>
              <a:rPr lang="en-GB" sz="3600" dirty="0">
                <a:solidFill>
                  <a:schemeClr val="bg1"/>
                </a:solidFill>
                <a:latin typeface="Trebuchet MS" panose="020B0603020202020204" pitchFamily="34" charset="0"/>
                <a:hlinkClick r:id="rId4">
                  <a:extLst>
                    <a:ext uri="{A12FA001-AC4F-418D-AE19-62706E023703}">
                      <ahyp:hlinkClr xmlns:ahyp="http://schemas.microsoft.com/office/drawing/2018/hyperlinkcolor" val="tx"/>
                    </a:ext>
                  </a:extLst>
                </a:hlinkClick>
              </a:rPr>
              <a:t>support@franscape.io</a:t>
            </a:r>
            <a:endParaRPr lang="en-GB" sz="3600"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3600209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DFD316-8AE3-4425-AE9F-A4DE7BF62219}"/>
              </a:ext>
            </a:extLst>
          </p:cNvPr>
          <p:cNvSpPr/>
          <p:nvPr/>
        </p:nvSpPr>
        <p:spPr>
          <a:xfrm>
            <a:off x="0" y="0"/>
            <a:ext cx="2914650" cy="793332"/>
          </a:xfrm>
          <a:prstGeom prst="rect">
            <a:avLst/>
          </a:prstGeom>
          <a:solidFill>
            <a:srgbClr val="38B6A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3FED9CC3-6C46-435F-ADC1-F81126158160}"/>
              </a:ext>
            </a:extLst>
          </p:cNvPr>
          <p:cNvCxnSpPr/>
          <p:nvPr/>
        </p:nvCxnSpPr>
        <p:spPr>
          <a:xfrm flipV="1">
            <a:off x="0" y="6313081"/>
            <a:ext cx="12192000" cy="1"/>
          </a:xfrm>
          <a:prstGeom prst="line">
            <a:avLst/>
          </a:prstGeom>
          <a:ln w="1397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E64E3DE4-4173-4FE7-9639-4F018E3C0BA9}"/>
              </a:ext>
            </a:extLst>
          </p:cNvPr>
          <p:cNvSpPr>
            <a:spLocks noGrp="1"/>
          </p:cNvSpPr>
          <p:nvPr>
            <p:ph type="ctrTitle"/>
          </p:nvPr>
        </p:nvSpPr>
        <p:spPr>
          <a:xfrm>
            <a:off x="333374" y="90565"/>
            <a:ext cx="2400301" cy="612201"/>
          </a:xfrm>
        </p:spPr>
        <p:txBody>
          <a:bodyPr>
            <a:normAutofit/>
          </a:bodyPr>
          <a:lstStyle/>
          <a:p>
            <a:pPr algn="l"/>
            <a:r>
              <a:rPr lang="en-GB" sz="3000" b="1" dirty="0">
                <a:solidFill>
                  <a:schemeClr val="bg1"/>
                </a:solidFill>
                <a:latin typeface="Trebuchet MS" panose="020B0603020202020204" pitchFamily="34" charset="0"/>
              </a:rPr>
              <a:t>C</a:t>
            </a:r>
            <a:r>
              <a:rPr lang="en-US" sz="3000" b="1" dirty="0" err="1">
                <a:solidFill>
                  <a:schemeClr val="bg1"/>
                </a:solidFill>
                <a:latin typeface="Trebuchet MS" panose="020B0603020202020204" pitchFamily="34" charset="0"/>
              </a:rPr>
              <a:t>ontent</a:t>
            </a:r>
            <a:endParaRPr lang="en-GB" sz="3000" b="1" dirty="0">
              <a:solidFill>
                <a:schemeClr val="bg1"/>
              </a:solidFill>
              <a:latin typeface="Trebuchet MS" panose="020B0603020202020204" pitchFamily="34" charset="0"/>
            </a:endParaRPr>
          </a:p>
        </p:txBody>
      </p:sp>
      <p:sp>
        <p:nvSpPr>
          <p:cNvPr id="7" name="Rectangle 6">
            <a:extLst>
              <a:ext uri="{FF2B5EF4-FFF2-40B4-BE49-F238E27FC236}">
                <a16:creationId xmlns:a16="http://schemas.microsoft.com/office/drawing/2014/main" id="{AAF7EC0C-B84E-4E6C-8270-D2911BE2E592}"/>
              </a:ext>
            </a:extLst>
          </p:cNvPr>
          <p:cNvSpPr/>
          <p:nvPr/>
        </p:nvSpPr>
        <p:spPr>
          <a:xfrm>
            <a:off x="2914649" y="0"/>
            <a:ext cx="9277351" cy="793332"/>
          </a:xfrm>
          <a:prstGeom prst="rect">
            <a:avLst/>
          </a:prstGeom>
          <a:solidFill>
            <a:schemeClr val="bg1">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12F54B24-68E3-4AB2-B352-37A770199AE8}"/>
              </a:ext>
            </a:extLst>
          </p:cNvPr>
          <p:cNvSpPr txBox="1">
            <a:spLocks/>
          </p:cNvSpPr>
          <p:nvPr/>
        </p:nvSpPr>
        <p:spPr>
          <a:xfrm>
            <a:off x="3067049" y="90564"/>
            <a:ext cx="8905875" cy="61220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000" b="1" dirty="0">
                <a:solidFill>
                  <a:schemeClr val="bg1"/>
                </a:solidFill>
                <a:latin typeface="Trebuchet MS" panose="020B0603020202020204" pitchFamily="34" charset="0"/>
              </a:rPr>
              <a:t>Your Training Sections</a:t>
            </a:r>
            <a:endParaRPr lang="en-GB" sz="3000" b="1" dirty="0">
              <a:solidFill>
                <a:schemeClr val="bg1"/>
              </a:solidFill>
              <a:latin typeface="Trebuchet MS" panose="020B0603020202020204" pitchFamily="34" charset="0"/>
            </a:endParaRPr>
          </a:p>
        </p:txBody>
      </p:sp>
      <p:sp>
        <p:nvSpPr>
          <p:cNvPr id="9" name="Rectangle 8">
            <a:extLst>
              <a:ext uri="{FF2B5EF4-FFF2-40B4-BE49-F238E27FC236}">
                <a16:creationId xmlns:a16="http://schemas.microsoft.com/office/drawing/2014/main" id="{24607D7D-3CE7-4FF4-8BC6-11EDAB6E1C74}"/>
              </a:ext>
            </a:extLst>
          </p:cNvPr>
          <p:cNvSpPr/>
          <p:nvPr/>
        </p:nvSpPr>
        <p:spPr>
          <a:xfrm>
            <a:off x="-2" y="6183534"/>
            <a:ext cx="12191999" cy="674465"/>
          </a:xfrm>
          <a:prstGeom prst="rect">
            <a:avLst/>
          </a:prstGeom>
          <a:solidFill>
            <a:srgbClr val="38B6AB"/>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Graphical user interface, text&#10;&#10;Description automatically generated">
            <a:extLst>
              <a:ext uri="{FF2B5EF4-FFF2-40B4-BE49-F238E27FC236}">
                <a16:creationId xmlns:a16="http://schemas.microsoft.com/office/drawing/2014/main" id="{6F236FC5-3449-44F9-B2A6-6A656136C5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4490" y="6238820"/>
            <a:ext cx="1691676" cy="563892"/>
          </a:xfrm>
          <a:prstGeom prst="rect">
            <a:avLst/>
          </a:prstGeom>
        </p:spPr>
      </p:pic>
      <p:sp>
        <p:nvSpPr>
          <p:cNvPr id="12" name="Subtitle 2">
            <a:extLst>
              <a:ext uri="{FF2B5EF4-FFF2-40B4-BE49-F238E27FC236}">
                <a16:creationId xmlns:a16="http://schemas.microsoft.com/office/drawing/2014/main" id="{CEA51739-72F5-4F35-A886-495394A68925}"/>
              </a:ext>
            </a:extLst>
          </p:cNvPr>
          <p:cNvSpPr>
            <a:spLocks noGrp="1"/>
          </p:cNvSpPr>
          <p:nvPr/>
        </p:nvSpPr>
        <p:spPr>
          <a:xfrm>
            <a:off x="1228434" y="2083172"/>
            <a:ext cx="9144000" cy="330957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dirty="0">
                <a:solidFill>
                  <a:schemeClr val="tx1">
                    <a:lumMod val="65000"/>
                    <a:lumOff val="35000"/>
                  </a:schemeClr>
                </a:solidFill>
                <a:latin typeface="Trebuchet MS" panose="020B0603020202020204" pitchFamily="34" charset="0"/>
              </a:rPr>
              <a:t>About This Training</a:t>
            </a:r>
          </a:p>
          <a:p>
            <a:pPr marL="342900" indent="-342900" algn="l">
              <a:buFont typeface="Arial" panose="020B0604020202020204" pitchFamily="34" charset="0"/>
              <a:buChar char="•"/>
            </a:pPr>
            <a:r>
              <a:rPr lang="en-GB" dirty="0">
                <a:solidFill>
                  <a:schemeClr val="tx1">
                    <a:lumMod val="65000"/>
                    <a:lumOff val="35000"/>
                  </a:schemeClr>
                </a:solidFill>
                <a:latin typeface="Trebuchet MS" panose="020B0603020202020204" pitchFamily="34" charset="0"/>
              </a:rPr>
              <a:t>The Customer Booking Journey</a:t>
            </a:r>
          </a:p>
          <a:p>
            <a:pPr marL="342900" indent="-342900" algn="l">
              <a:buFont typeface="Arial" panose="020B0604020202020204" pitchFamily="34" charset="0"/>
              <a:buChar char="•"/>
            </a:pPr>
            <a:r>
              <a:rPr lang="en-GB" dirty="0">
                <a:solidFill>
                  <a:schemeClr val="tx1">
                    <a:lumMod val="65000"/>
                    <a:lumOff val="35000"/>
                  </a:schemeClr>
                </a:solidFill>
                <a:latin typeface="Trebuchet MS" panose="020B0603020202020204" pitchFamily="34" charset="0"/>
              </a:rPr>
              <a:t>Connect Stripe</a:t>
            </a:r>
          </a:p>
          <a:p>
            <a:pPr marL="342900" indent="-342900" algn="l">
              <a:buFont typeface="Arial" panose="020B0604020202020204" pitchFamily="34" charset="0"/>
              <a:buChar char="•"/>
            </a:pPr>
            <a:r>
              <a:rPr lang="en-GB" dirty="0">
                <a:solidFill>
                  <a:schemeClr val="tx1">
                    <a:lumMod val="65000"/>
                    <a:lumOff val="35000"/>
                  </a:schemeClr>
                </a:solidFill>
                <a:latin typeface="Trebuchet MS" panose="020B0603020202020204" pitchFamily="34" charset="0"/>
              </a:rPr>
              <a:t>Add Venues</a:t>
            </a:r>
          </a:p>
          <a:p>
            <a:pPr marL="342900" indent="-342900" algn="l">
              <a:buFont typeface="Arial" panose="020B0604020202020204" pitchFamily="34" charset="0"/>
              <a:buChar char="•"/>
            </a:pPr>
            <a:r>
              <a:rPr lang="en-GB" dirty="0">
                <a:solidFill>
                  <a:schemeClr val="tx1">
                    <a:lumMod val="65000"/>
                    <a:lumOff val="35000"/>
                  </a:schemeClr>
                </a:solidFill>
                <a:latin typeface="Trebuchet MS" panose="020B0603020202020204" pitchFamily="34" charset="0"/>
              </a:rPr>
              <a:t>Add Instructors</a:t>
            </a:r>
          </a:p>
          <a:p>
            <a:pPr marL="342900" indent="-342900" algn="l">
              <a:buFont typeface="Arial" panose="020B0604020202020204" pitchFamily="34" charset="0"/>
              <a:buChar char="•"/>
            </a:pPr>
            <a:r>
              <a:rPr lang="en-GB" dirty="0">
                <a:solidFill>
                  <a:schemeClr val="tx1">
                    <a:lumMod val="65000"/>
                    <a:lumOff val="35000"/>
                  </a:schemeClr>
                </a:solidFill>
                <a:latin typeface="Trebuchet MS" panose="020B0603020202020204" pitchFamily="34" charset="0"/>
              </a:rPr>
              <a:t>About Courses, Classes &amp; Lesson</a:t>
            </a:r>
          </a:p>
          <a:p>
            <a:pPr marL="342900" indent="-342900" algn="l">
              <a:buFont typeface="Arial" panose="020B0604020202020204" pitchFamily="34" charset="0"/>
              <a:buChar char="•"/>
            </a:pPr>
            <a:r>
              <a:rPr lang="en-GB" dirty="0">
                <a:solidFill>
                  <a:schemeClr val="tx1">
                    <a:lumMod val="65000"/>
                    <a:lumOff val="35000"/>
                  </a:schemeClr>
                </a:solidFill>
                <a:latin typeface="Trebuchet MS" panose="020B0603020202020204" pitchFamily="34" charset="0"/>
              </a:rPr>
              <a:t>Add Courses</a:t>
            </a:r>
          </a:p>
          <a:p>
            <a:pPr marL="342900" indent="-342900" algn="l">
              <a:buFont typeface="Arial" panose="020B0604020202020204" pitchFamily="34" charset="0"/>
              <a:buChar char="•"/>
            </a:pPr>
            <a:r>
              <a:rPr lang="en-GB" dirty="0">
                <a:solidFill>
                  <a:schemeClr val="tx1">
                    <a:lumMod val="65000"/>
                    <a:lumOff val="35000"/>
                  </a:schemeClr>
                </a:solidFill>
                <a:latin typeface="Trebuchet MS" panose="020B0603020202020204" pitchFamily="34" charset="0"/>
              </a:rPr>
              <a:t>Add Classes</a:t>
            </a:r>
          </a:p>
        </p:txBody>
      </p:sp>
      <p:sp>
        <p:nvSpPr>
          <p:cNvPr id="13" name="Subtitle 2">
            <a:extLst>
              <a:ext uri="{FF2B5EF4-FFF2-40B4-BE49-F238E27FC236}">
                <a16:creationId xmlns:a16="http://schemas.microsoft.com/office/drawing/2014/main" id="{58DD2E7D-DC39-4F9C-B3F5-E91B8B3AD92A}"/>
              </a:ext>
            </a:extLst>
          </p:cNvPr>
          <p:cNvSpPr txBox="1">
            <a:spLocks/>
          </p:cNvSpPr>
          <p:nvPr/>
        </p:nvSpPr>
        <p:spPr>
          <a:xfrm>
            <a:off x="1228434" y="1267560"/>
            <a:ext cx="9735125" cy="554675"/>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i="1" dirty="0">
                <a:solidFill>
                  <a:schemeClr val="tx1">
                    <a:lumMod val="65000"/>
                    <a:lumOff val="35000"/>
                  </a:schemeClr>
                </a:solidFill>
                <a:latin typeface="Trebuchet MS" panose="020B0603020202020204" pitchFamily="34" charset="0"/>
              </a:rPr>
              <a:t>Please go through the steps </a:t>
            </a:r>
            <a:r>
              <a:rPr lang="en-GB" b="1" i="1" dirty="0">
                <a:solidFill>
                  <a:schemeClr val="tx1">
                    <a:lumMod val="65000"/>
                    <a:lumOff val="35000"/>
                  </a:schemeClr>
                </a:solidFill>
                <a:latin typeface="Trebuchet MS" panose="020B0603020202020204" pitchFamily="34" charset="0"/>
              </a:rPr>
              <a:t>in order</a:t>
            </a:r>
            <a:endParaRPr lang="en-GB" i="1" dirty="0">
              <a:solidFill>
                <a:schemeClr val="tx1">
                  <a:lumMod val="65000"/>
                  <a:lumOff val="35000"/>
                </a:schemeClr>
              </a:solidFill>
              <a:latin typeface="Trebuchet MS" panose="020B0603020202020204" pitchFamily="34" charset="0"/>
            </a:endParaRPr>
          </a:p>
        </p:txBody>
      </p:sp>
    </p:spTree>
    <p:extLst>
      <p:ext uri="{BB962C8B-B14F-4D97-AF65-F5344CB8AC3E}">
        <p14:creationId xmlns:p14="http://schemas.microsoft.com/office/powerpoint/2010/main" val="2079590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DFD316-8AE3-4425-AE9F-A4DE7BF62219}"/>
              </a:ext>
            </a:extLst>
          </p:cNvPr>
          <p:cNvSpPr/>
          <p:nvPr/>
        </p:nvSpPr>
        <p:spPr>
          <a:xfrm>
            <a:off x="0" y="0"/>
            <a:ext cx="2914650" cy="793332"/>
          </a:xfrm>
          <a:prstGeom prst="rect">
            <a:avLst/>
          </a:prstGeom>
          <a:solidFill>
            <a:srgbClr val="38B6A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3FED9CC3-6C46-435F-ADC1-F81126158160}"/>
              </a:ext>
            </a:extLst>
          </p:cNvPr>
          <p:cNvCxnSpPr/>
          <p:nvPr/>
        </p:nvCxnSpPr>
        <p:spPr>
          <a:xfrm flipV="1">
            <a:off x="0" y="6313081"/>
            <a:ext cx="12192000" cy="1"/>
          </a:xfrm>
          <a:prstGeom prst="line">
            <a:avLst/>
          </a:prstGeom>
          <a:ln w="1397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E64E3DE4-4173-4FE7-9639-4F018E3C0BA9}"/>
              </a:ext>
            </a:extLst>
          </p:cNvPr>
          <p:cNvSpPr>
            <a:spLocks noGrp="1"/>
          </p:cNvSpPr>
          <p:nvPr>
            <p:ph type="ctrTitle"/>
          </p:nvPr>
        </p:nvSpPr>
        <p:spPr>
          <a:xfrm>
            <a:off x="333374" y="90565"/>
            <a:ext cx="2400301" cy="612201"/>
          </a:xfrm>
        </p:spPr>
        <p:txBody>
          <a:bodyPr>
            <a:normAutofit/>
          </a:bodyPr>
          <a:lstStyle/>
          <a:p>
            <a:pPr algn="l"/>
            <a:r>
              <a:rPr lang="en-GB" sz="3000" b="1" dirty="0">
                <a:solidFill>
                  <a:schemeClr val="bg1"/>
                </a:solidFill>
                <a:latin typeface="Trebuchet MS" panose="020B0603020202020204" pitchFamily="34" charset="0"/>
              </a:rPr>
              <a:t>C</a:t>
            </a:r>
            <a:r>
              <a:rPr lang="en-US" sz="3000" b="1" dirty="0" err="1">
                <a:solidFill>
                  <a:schemeClr val="bg1"/>
                </a:solidFill>
                <a:latin typeface="Trebuchet MS" panose="020B0603020202020204" pitchFamily="34" charset="0"/>
              </a:rPr>
              <a:t>ontent</a:t>
            </a:r>
            <a:endParaRPr lang="en-GB" sz="3000" b="1" dirty="0">
              <a:solidFill>
                <a:schemeClr val="bg1"/>
              </a:solidFill>
              <a:latin typeface="Trebuchet MS" panose="020B0603020202020204" pitchFamily="34" charset="0"/>
            </a:endParaRPr>
          </a:p>
        </p:txBody>
      </p:sp>
      <p:sp>
        <p:nvSpPr>
          <p:cNvPr id="7" name="Rectangle 6">
            <a:extLst>
              <a:ext uri="{FF2B5EF4-FFF2-40B4-BE49-F238E27FC236}">
                <a16:creationId xmlns:a16="http://schemas.microsoft.com/office/drawing/2014/main" id="{AAF7EC0C-B84E-4E6C-8270-D2911BE2E592}"/>
              </a:ext>
            </a:extLst>
          </p:cNvPr>
          <p:cNvSpPr/>
          <p:nvPr/>
        </p:nvSpPr>
        <p:spPr>
          <a:xfrm>
            <a:off x="2914649" y="0"/>
            <a:ext cx="9277351" cy="793332"/>
          </a:xfrm>
          <a:prstGeom prst="rect">
            <a:avLst/>
          </a:prstGeom>
          <a:solidFill>
            <a:schemeClr val="bg1">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12F54B24-68E3-4AB2-B352-37A770199AE8}"/>
              </a:ext>
            </a:extLst>
          </p:cNvPr>
          <p:cNvSpPr txBox="1">
            <a:spLocks/>
          </p:cNvSpPr>
          <p:nvPr/>
        </p:nvSpPr>
        <p:spPr>
          <a:xfrm>
            <a:off x="3067049" y="90564"/>
            <a:ext cx="8905875" cy="61220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000" b="1" dirty="0">
                <a:solidFill>
                  <a:schemeClr val="bg1"/>
                </a:solidFill>
                <a:latin typeface="Trebuchet MS" panose="020B0603020202020204" pitchFamily="34" charset="0"/>
              </a:rPr>
              <a:t>About This Training</a:t>
            </a:r>
            <a:endParaRPr lang="en-GB" sz="3000" b="1" dirty="0">
              <a:solidFill>
                <a:schemeClr val="bg1"/>
              </a:solidFill>
              <a:latin typeface="Trebuchet MS" panose="020B0603020202020204" pitchFamily="34" charset="0"/>
            </a:endParaRPr>
          </a:p>
        </p:txBody>
      </p:sp>
      <p:sp>
        <p:nvSpPr>
          <p:cNvPr id="9" name="Rectangle 8">
            <a:extLst>
              <a:ext uri="{FF2B5EF4-FFF2-40B4-BE49-F238E27FC236}">
                <a16:creationId xmlns:a16="http://schemas.microsoft.com/office/drawing/2014/main" id="{24607D7D-3CE7-4FF4-8BC6-11EDAB6E1C74}"/>
              </a:ext>
            </a:extLst>
          </p:cNvPr>
          <p:cNvSpPr/>
          <p:nvPr/>
        </p:nvSpPr>
        <p:spPr>
          <a:xfrm>
            <a:off x="-2" y="6183534"/>
            <a:ext cx="12191999" cy="674465"/>
          </a:xfrm>
          <a:prstGeom prst="rect">
            <a:avLst/>
          </a:prstGeom>
          <a:solidFill>
            <a:srgbClr val="38B6AB"/>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Graphical user interface, text&#10;&#10;Description automatically generated">
            <a:extLst>
              <a:ext uri="{FF2B5EF4-FFF2-40B4-BE49-F238E27FC236}">
                <a16:creationId xmlns:a16="http://schemas.microsoft.com/office/drawing/2014/main" id="{6F236FC5-3449-44F9-B2A6-6A656136C5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4490" y="6238820"/>
            <a:ext cx="1691676" cy="563892"/>
          </a:xfrm>
          <a:prstGeom prst="rect">
            <a:avLst/>
          </a:prstGeom>
        </p:spPr>
      </p:pic>
      <p:sp>
        <p:nvSpPr>
          <p:cNvPr id="12" name="Subtitle 2">
            <a:extLst>
              <a:ext uri="{FF2B5EF4-FFF2-40B4-BE49-F238E27FC236}">
                <a16:creationId xmlns:a16="http://schemas.microsoft.com/office/drawing/2014/main" id="{CEA51739-72F5-4F35-A886-495394A68925}"/>
              </a:ext>
            </a:extLst>
          </p:cNvPr>
          <p:cNvSpPr>
            <a:spLocks noGrp="1"/>
          </p:cNvSpPr>
          <p:nvPr/>
        </p:nvSpPr>
        <p:spPr>
          <a:xfrm>
            <a:off x="1228433" y="1414956"/>
            <a:ext cx="9893835" cy="422366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dirty="0">
                <a:solidFill>
                  <a:schemeClr val="tx1">
                    <a:lumMod val="65000"/>
                    <a:lumOff val="35000"/>
                  </a:schemeClr>
                </a:solidFill>
                <a:latin typeface="Trebuchet MS" panose="020B0603020202020204" pitchFamily="34" charset="0"/>
              </a:rPr>
              <a:t>The following training is aimed at getting you to the point where you can start to take bookings via FranScape. This involves you setting up all of the Classes for the </a:t>
            </a:r>
            <a:r>
              <a:rPr lang="en-GB" dirty="0">
                <a:solidFill>
                  <a:schemeClr val="tx1">
                    <a:lumMod val="65000"/>
                    <a:lumOff val="35000"/>
                  </a:schemeClr>
                </a:solidFill>
                <a:highlight>
                  <a:srgbClr val="FFFF00"/>
                </a:highlight>
                <a:latin typeface="Trebuchet MS" panose="020B0603020202020204" pitchFamily="34" charset="0"/>
              </a:rPr>
              <a:t>current/upcoming </a:t>
            </a:r>
            <a:r>
              <a:rPr lang="en-GB" dirty="0">
                <a:solidFill>
                  <a:schemeClr val="tx1">
                    <a:lumMod val="65000"/>
                    <a:lumOff val="35000"/>
                  </a:schemeClr>
                </a:solidFill>
                <a:latin typeface="Trebuchet MS" panose="020B0603020202020204" pitchFamily="34" charset="0"/>
              </a:rPr>
              <a:t>course. </a:t>
            </a:r>
          </a:p>
          <a:p>
            <a:pPr algn="l"/>
            <a:endParaRPr lang="en-GB" dirty="0">
              <a:solidFill>
                <a:schemeClr val="tx1">
                  <a:lumMod val="65000"/>
                  <a:lumOff val="35000"/>
                </a:schemeClr>
              </a:solidFill>
              <a:latin typeface="Trebuchet MS" panose="020B0603020202020204" pitchFamily="34" charset="0"/>
            </a:endParaRPr>
          </a:p>
          <a:p>
            <a:pPr algn="l"/>
            <a:r>
              <a:rPr lang="en-GB" dirty="0">
                <a:solidFill>
                  <a:schemeClr val="tx1">
                    <a:lumMod val="65000"/>
                    <a:lumOff val="35000"/>
                  </a:schemeClr>
                </a:solidFill>
                <a:latin typeface="Trebuchet MS" panose="020B0603020202020204" pitchFamily="34" charset="0"/>
              </a:rPr>
              <a:t>A further training file will shared that goes through the features and day-to-day management of FranScape in more detail.</a:t>
            </a:r>
          </a:p>
        </p:txBody>
      </p:sp>
    </p:spTree>
    <p:extLst>
      <p:ext uri="{BB962C8B-B14F-4D97-AF65-F5344CB8AC3E}">
        <p14:creationId xmlns:p14="http://schemas.microsoft.com/office/powerpoint/2010/main" val="1458984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DFD316-8AE3-4425-AE9F-A4DE7BF62219}"/>
              </a:ext>
            </a:extLst>
          </p:cNvPr>
          <p:cNvSpPr/>
          <p:nvPr/>
        </p:nvSpPr>
        <p:spPr>
          <a:xfrm>
            <a:off x="0" y="0"/>
            <a:ext cx="2914650" cy="793332"/>
          </a:xfrm>
          <a:prstGeom prst="rect">
            <a:avLst/>
          </a:prstGeom>
          <a:solidFill>
            <a:srgbClr val="38B6A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3FED9CC3-6C46-435F-ADC1-F81126158160}"/>
              </a:ext>
            </a:extLst>
          </p:cNvPr>
          <p:cNvCxnSpPr/>
          <p:nvPr/>
        </p:nvCxnSpPr>
        <p:spPr>
          <a:xfrm flipV="1">
            <a:off x="0" y="6313081"/>
            <a:ext cx="12192000" cy="1"/>
          </a:xfrm>
          <a:prstGeom prst="line">
            <a:avLst/>
          </a:prstGeom>
          <a:ln w="1397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E64E3DE4-4173-4FE7-9639-4F018E3C0BA9}"/>
              </a:ext>
            </a:extLst>
          </p:cNvPr>
          <p:cNvSpPr>
            <a:spLocks noGrp="1"/>
          </p:cNvSpPr>
          <p:nvPr>
            <p:ph type="ctrTitle"/>
          </p:nvPr>
        </p:nvSpPr>
        <p:spPr>
          <a:xfrm>
            <a:off x="333374" y="90565"/>
            <a:ext cx="2400301" cy="612201"/>
          </a:xfrm>
        </p:spPr>
        <p:txBody>
          <a:bodyPr>
            <a:normAutofit/>
          </a:bodyPr>
          <a:lstStyle/>
          <a:p>
            <a:pPr algn="l"/>
            <a:r>
              <a:rPr lang="en-GB" sz="3000" b="1" dirty="0">
                <a:solidFill>
                  <a:schemeClr val="bg1"/>
                </a:solidFill>
                <a:latin typeface="Trebuchet MS" panose="020B0603020202020204" pitchFamily="34" charset="0"/>
              </a:rPr>
              <a:t>Booking</a:t>
            </a:r>
          </a:p>
        </p:txBody>
      </p:sp>
      <p:sp>
        <p:nvSpPr>
          <p:cNvPr id="7" name="Rectangle 6">
            <a:extLst>
              <a:ext uri="{FF2B5EF4-FFF2-40B4-BE49-F238E27FC236}">
                <a16:creationId xmlns:a16="http://schemas.microsoft.com/office/drawing/2014/main" id="{AAF7EC0C-B84E-4E6C-8270-D2911BE2E592}"/>
              </a:ext>
            </a:extLst>
          </p:cNvPr>
          <p:cNvSpPr/>
          <p:nvPr/>
        </p:nvSpPr>
        <p:spPr>
          <a:xfrm>
            <a:off x="2914649" y="0"/>
            <a:ext cx="9277351" cy="793332"/>
          </a:xfrm>
          <a:prstGeom prst="rect">
            <a:avLst/>
          </a:prstGeom>
          <a:solidFill>
            <a:schemeClr val="bg1">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12F54B24-68E3-4AB2-B352-37A770199AE8}"/>
              </a:ext>
            </a:extLst>
          </p:cNvPr>
          <p:cNvSpPr txBox="1">
            <a:spLocks/>
          </p:cNvSpPr>
          <p:nvPr/>
        </p:nvSpPr>
        <p:spPr>
          <a:xfrm>
            <a:off x="3067049" y="90564"/>
            <a:ext cx="8905875" cy="61220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000" b="1" dirty="0">
                <a:solidFill>
                  <a:schemeClr val="bg1"/>
                </a:solidFill>
                <a:latin typeface="Trebuchet MS" panose="020B0603020202020204" pitchFamily="34" charset="0"/>
              </a:rPr>
              <a:t>The Customer Booking Journey</a:t>
            </a:r>
          </a:p>
        </p:txBody>
      </p:sp>
      <p:sp>
        <p:nvSpPr>
          <p:cNvPr id="9" name="Rectangle 8">
            <a:extLst>
              <a:ext uri="{FF2B5EF4-FFF2-40B4-BE49-F238E27FC236}">
                <a16:creationId xmlns:a16="http://schemas.microsoft.com/office/drawing/2014/main" id="{24607D7D-3CE7-4FF4-8BC6-11EDAB6E1C74}"/>
              </a:ext>
            </a:extLst>
          </p:cNvPr>
          <p:cNvSpPr/>
          <p:nvPr/>
        </p:nvSpPr>
        <p:spPr>
          <a:xfrm>
            <a:off x="-2" y="6183534"/>
            <a:ext cx="12191999" cy="674465"/>
          </a:xfrm>
          <a:prstGeom prst="rect">
            <a:avLst/>
          </a:prstGeom>
          <a:solidFill>
            <a:srgbClr val="38B6AB"/>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Graphical user interface, text&#10;&#10;Description automatically generated">
            <a:extLst>
              <a:ext uri="{FF2B5EF4-FFF2-40B4-BE49-F238E27FC236}">
                <a16:creationId xmlns:a16="http://schemas.microsoft.com/office/drawing/2014/main" id="{6F236FC5-3449-44F9-B2A6-6A656136C5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4490" y="6238820"/>
            <a:ext cx="1691676" cy="563892"/>
          </a:xfrm>
          <a:prstGeom prst="rect">
            <a:avLst/>
          </a:prstGeom>
        </p:spPr>
      </p:pic>
      <p:sp>
        <p:nvSpPr>
          <p:cNvPr id="13" name="Subtitle 2">
            <a:extLst>
              <a:ext uri="{FF2B5EF4-FFF2-40B4-BE49-F238E27FC236}">
                <a16:creationId xmlns:a16="http://schemas.microsoft.com/office/drawing/2014/main" id="{58DD2E7D-DC39-4F9C-B3F5-E91B8B3AD92A}"/>
              </a:ext>
            </a:extLst>
          </p:cNvPr>
          <p:cNvSpPr txBox="1">
            <a:spLocks/>
          </p:cNvSpPr>
          <p:nvPr/>
        </p:nvSpPr>
        <p:spPr>
          <a:xfrm>
            <a:off x="1228434" y="1267560"/>
            <a:ext cx="9735125" cy="554675"/>
          </a:xfrm>
          <a:prstGeom prst="rect">
            <a:avLst/>
          </a:prstGeom>
        </p:spPr>
        <p:txBody>
          <a:bodyPr vert="horz" lIns="91440" tIns="45720" rIns="91440" bIns="45720" rtlCol="0">
            <a:normAutofit fontScale="9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800" dirty="0">
                <a:solidFill>
                  <a:schemeClr val="tx1">
                    <a:lumMod val="65000"/>
                    <a:lumOff val="35000"/>
                  </a:schemeClr>
                </a:solidFill>
                <a:latin typeface="Trebuchet MS" panose="020B0603020202020204" pitchFamily="34" charset="0"/>
              </a:rPr>
              <a:t>Click on the image below to play the video – you may need to right click for it to open. (</a:t>
            </a:r>
            <a:r>
              <a:rPr lang="en-GB" sz="1800" i="1" dirty="0">
                <a:solidFill>
                  <a:schemeClr val="tx1">
                    <a:lumMod val="65000"/>
                    <a:lumOff val="35000"/>
                  </a:schemeClr>
                </a:solidFill>
                <a:latin typeface="Trebuchet MS" panose="020B0603020202020204" pitchFamily="34" charset="0"/>
              </a:rPr>
              <a:t>an internet connection is required)</a:t>
            </a:r>
          </a:p>
        </p:txBody>
      </p:sp>
      <p:pic>
        <p:nvPicPr>
          <p:cNvPr id="11" name="Picture 10">
            <a:hlinkClick r:id="rId3"/>
            <a:extLst>
              <a:ext uri="{FF2B5EF4-FFF2-40B4-BE49-F238E27FC236}">
                <a16:creationId xmlns:a16="http://schemas.microsoft.com/office/drawing/2014/main" id="{78EA7D5C-27A5-4D2E-82AC-9DC12A8E9DC7}"/>
              </a:ext>
            </a:extLst>
          </p:cNvPr>
          <p:cNvPicPr>
            <a:picLocks noChangeAspect="1"/>
          </p:cNvPicPr>
          <p:nvPr/>
        </p:nvPicPr>
        <p:blipFill>
          <a:blip r:embed="rId4"/>
          <a:stretch>
            <a:fillRect/>
          </a:stretch>
        </p:blipFill>
        <p:spPr>
          <a:xfrm>
            <a:off x="2110887" y="2036284"/>
            <a:ext cx="7829550" cy="373188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38858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DFD316-8AE3-4425-AE9F-A4DE7BF62219}"/>
              </a:ext>
            </a:extLst>
          </p:cNvPr>
          <p:cNvSpPr/>
          <p:nvPr/>
        </p:nvSpPr>
        <p:spPr>
          <a:xfrm>
            <a:off x="0" y="0"/>
            <a:ext cx="2914650" cy="793332"/>
          </a:xfrm>
          <a:prstGeom prst="rect">
            <a:avLst/>
          </a:prstGeom>
          <a:solidFill>
            <a:srgbClr val="38B6A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3FED9CC3-6C46-435F-ADC1-F81126158160}"/>
              </a:ext>
            </a:extLst>
          </p:cNvPr>
          <p:cNvCxnSpPr/>
          <p:nvPr/>
        </p:nvCxnSpPr>
        <p:spPr>
          <a:xfrm flipV="1">
            <a:off x="0" y="6313081"/>
            <a:ext cx="12192000" cy="1"/>
          </a:xfrm>
          <a:prstGeom prst="line">
            <a:avLst/>
          </a:prstGeom>
          <a:ln w="1397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E64E3DE4-4173-4FE7-9639-4F018E3C0BA9}"/>
              </a:ext>
            </a:extLst>
          </p:cNvPr>
          <p:cNvSpPr>
            <a:spLocks noGrp="1"/>
          </p:cNvSpPr>
          <p:nvPr>
            <p:ph type="ctrTitle"/>
          </p:nvPr>
        </p:nvSpPr>
        <p:spPr>
          <a:xfrm>
            <a:off x="333374" y="90565"/>
            <a:ext cx="2400301" cy="612201"/>
          </a:xfrm>
        </p:spPr>
        <p:txBody>
          <a:bodyPr>
            <a:normAutofit/>
          </a:bodyPr>
          <a:lstStyle/>
          <a:p>
            <a:pPr algn="l"/>
            <a:r>
              <a:rPr lang="en-GB" sz="3000" b="1" dirty="0">
                <a:solidFill>
                  <a:schemeClr val="bg1"/>
                </a:solidFill>
                <a:latin typeface="Trebuchet MS" panose="020B0603020202020204" pitchFamily="34" charset="0"/>
              </a:rPr>
              <a:t>Stripe</a:t>
            </a:r>
          </a:p>
        </p:txBody>
      </p:sp>
      <p:sp>
        <p:nvSpPr>
          <p:cNvPr id="7" name="Rectangle 6">
            <a:extLst>
              <a:ext uri="{FF2B5EF4-FFF2-40B4-BE49-F238E27FC236}">
                <a16:creationId xmlns:a16="http://schemas.microsoft.com/office/drawing/2014/main" id="{AAF7EC0C-B84E-4E6C-8270-D2911BE2E592}"/>
              </a:ext>
            </a:extLst>
          </p:cNvPr>
          <p:cNvSpPr/>
          <p:nvPr/>
        </p:nvSpPr>
        <p:spPr>
          <a:xfrm>
            <a:off x="2914649" y="0"/>
            <a:ext cx="9277351" cy="793332"/>
          </a:xfrm>
          <a:prstGeom prst="rect">
            <a:avLst/>
          </a:prstGeom>
          <a:solidFill>
            <a:schemeClr val="bg1">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12F54B24-68E3-4AB2-B352-37A770199AE8}"/>
              </a:ext>
            </a:extLst>
          </p:cNvPr>
          <p:cNvSpPr txBox="1">
            <a:spLocks/>
          </p:cNvSpPr>
          <p:nvPr/>
        </p:nvSpPr>
        <p:spPr>
          <a:xfrm>
            <a:off x="3067049" y="90564"/>
            <a:ext cx="8905875" cy="61220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000" b="1" dirty="0">
                <a:solidFill>
                  <a:schemeClr val="bg1"/>
                </a:solidFill>
                <a:latin typeface="Trebuchet MS" panose="020B0603020202020204" pitchFamily="34" charset="0"/>
              </a:rPr>
              <a:t>Connecting a Stripe Account</a:t>
            </a:r>
          </a:p>
        </p:txBody>
      </p:sp>
      <p:sp>
        <p:nvSpPr>
          <p:cNvPr id="9" name="Rectangle 8">
            <a:extLst>
              <a:ext uri="{FF2B5EF4-FFF2-40B4-BE49-F238E27FC236}">
                <a16:creationId xmlns:a16="http://schemas.microsoft.com/office/drawing/2014/main" id="{24607D7D-3CE7-4FF4-8BC6-11EDAB6E1C74}"/>
              </a:ext>
            </a:extLst>
          </p:cNvPr>
          <p:cNvSpPr/>
          <p:nvPr/>
        </p:nvSpPr>
        <p:spPr>
          <a:xfrm>
            <a:off x="-2" y="6183534"/>
            <a:ext cx="12191999" cy="674465"/>
          </a:xfrm>
          <a:prstGeom prst="rect">
            <a:avLst/>
          </a:prstGeom>
          <a:solidFill>
            <a:srgbClr val="38B6AB"/>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Graphical user interface, text&#10;&#10;Description automatically generated">
            <a:extLst>
              <a:ext uri="{FF2B5EF4-FFF2-40B4-BE49-F238E27FC236}">
                <a16:creationId xmlns:a16="http://schemas.microsoft.com/office/drawing/2014/main" id="{6F236FC5-3449-44F9-B2A6-6A656136C5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4490" y="6238820"/>
            <a:ext cx="1691676" cy="563892"/>
          </a:xfrm>
          <a:prstGeom prst="rect">
            <a:avLst/>
          </a:prstGeom>
        </p:spPr>
      </p:pic>
      <p:sp>
        <p:nvSpPr>
          <p:cNvPr id="13" name="Subtitle 2">
            <a:extLst>
              <a:ext uri="{FF2B5EF4-FFF2-40B4-BE49-F238E27FC236}">
                <a16:creationId xmlns:a16="http://schemas.microsoft.com/office/drawing/2014/main" id="{58DD2E7D-DC39-4F9C-B3F5-E91B8B3AD92A}"/>
              </a:ext>
            </a:extLst>
          </p:cNvPr>
          <p:cNvSpPr txBox="1">
            <a:spLocks/>
          </p:cNvSpPr>
          <p:nvPr/>
        </p:nvSpPr>
        <p:spPr>
          <a:xfrm>
            <a:off x="1228434" y="1267560"/>
            <a:ext cx="9735125" cy="554675"/>
          </a:xfrm>
          <a:prstGeom prst="rect">
            <a:avLst/>
          </a:prstGeom>
        </p:spPr>
        <p:txBody>
          <a:bodyPr vert="horz" lIns="91440" tIns="45720" rIns="91440" bIns="45720" rtlCol="0">
            <a:normAutofit fontScale="9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800" dirty="0">
                <a:solidFill>
                  <a:schemeClr val="tx1">
                    <a:lumMod val="65000"/>
                    <a:lumOff val="35000"/>
                  </a:schemeClr>
                </a:solidFill>
                <a:latin typeface="Trebuchet MS" panose="020B0603020202020204" pitchFamily="34" charset="0"/>
              </a:rPr>
              <a:t>Click on the image below to play the video – you may need to right click for it to open. (</a:t>
            </a:r>
            <a:r>
              <a:rPr lang="en-GB" sz="1800" i="1" dirty="0">
                <a:solidFill>
                  <a:schemeClr val="tx1">
                    <a:lumMod val="65000"/>
                    <a:lumOff val="35000"/>
                  </a:schemeClr>
                </a:solidFill>
                <a:latin typeface="Trebuchet MS" panose="020B0603020202020204" pitchFamily="34" charset="0"/>
              </a:rPr>
              <a:t>an internet connection is required)</a:t>
            </a:r>
          </a:p>
        </p:txBody>
      </p:sp>
      <p:pic>
        <p:nvPicPr>
          <p:cNvPr id="3" name="Picture 2">
            <a:hlinkClick r:id="rId3"/>
            <a:extLst>
              <a:ext uri="{FF2B5EF4-FFF2-40B4-BE49-F238E27FC236}">
                <a16:creationId xmlns:a16="http://schemas.microsoft.com/office/drawing/2014/main" id="{5CE59B2B-6541-4E1A-8D75-54F39EEAE76B}"/>
              </a:ext>
            </a:extLst>
          </p:cNvPr>
          <p:cNvPicPr>
            <a:picLocks noChangeAspect="1"/>
          </p:cNvPicPr>
          <p:nvPr/>
        </p:nvPicPr>
        <p:blipFill>
          <a:blip r:embed="rId4"/>
          <a:stretch>
            <a:fillRect/>
          </a:stretch>
        </p:blipFill>
        <p:spPr>
          <a:xfrm>
            <a:off x="3471495" y="2411477"/>
            <a:ext cx="4388133" cy="3539448"/>
          </a:xfrm>
          <a:prstGeom prst="rect">
            <a:avLst/>
          </a:prstGeom>
          <a:effectLst>
            <a:outerShdw blurRad="50800" dist="38100" dir="2700000" algn="tl" rotWithShape="0">
              <a:prstClr val="black">
                <a:alpha val="40000"/>
              </a:prstClr>
            </a:outerShdw>
          </a:effectLst>
        </p:spPr>
      </p:pic>
      <p:sp>
        <p:nvSpPr>
          <p:cNvPr id="12" name="Rectangle: Rounded Corners 11">
            <a:extLst>
              <a:ext uri="{FF2B5EF4-FFF2-40B4-BE49-F238E27FC236}">
                <a16:creationId xmlns:a16="http://schemas.microsoft.com/office/drawing/2014/main" id="{FD625187-130B-49F2-8350-A5F941EC2398}"/>
              </a:ext>
            </a:extLst>
          </p:cNvPr>
          <p:cNvSpPr/>
          <p:nvPr/>
        </p:nvSpPr>
        <p:spPr>
          <a:xfrm>
            <a:off x="1228434" y="1822235"/>
            <a:ext cx="8976056" cy="47422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b="1" dirty="0">
                <a:solidFill>
                  <a:schemeClr val="bg1"/>
                </a:solidFill>
                <a:latin typeface="Trebuchet MS" panose="020B0603020202020204" pitchFamily="34" charset="0"/>
              </a:rPr>
              <a:t>PLEASE NOTE: Do not connect a Stripe account until you are ready to take bookings. </a:t>
            </a:r>
            <a:endParaRPr lang="en-GB" sz="1600" b="1" i="1"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3678659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DFD316-8AE3-4425-AE9F-A4DE7BF62219}"/>
              </a:ext>
            </a:extLst>
          </p:cNvPr>
          <p:cNvSpPr/>
          <p:nvPr/>
        </p:nvSpPr>
        <p:spPr>
          <a:xfrm>
            <a:off x="0" y="0"/>
            <a:ext cx="2914650" cy="793332"/>
          </a:xfrm>
          <a:prstGeom prst="rect">
            <a:avLst/>
          </a:prstGeom>
          <a:solidFill>
            <a:srgbClr val="38B6A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3FED9CC3-6C46-435F-ADC1-F81126158160}"/>
              </a:ext>
            </a:extLst>
          </p:cNvPr>
          <p:cNvCxnSpPr/>
          <p:nvPr/>
        </p:nvCxnSpPr>
        <p:spPr>
          <a:xfrm flipV="1">
            <a:off x="0" y="6313081"/>
            <a:ext cx="12192000" cy="1"/>
          </a:xfrm>
          <a:prstGeom prst="line">
            <a:avLst/>
          </a:prstGeom>
          <a:ln w="1397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E64E3DE4-4173-4FE7-9639-4F018E3C0BA9}"/>
              </a:ext>
            </a:extLst>
          </p:cNvPr>
          <p:cNvSpPr>
            <a:spLocks noGrp="1"/>
          </p:cNvSpPr>
          <p:nvPr>
            <p:ph type="ctrTitle"/>
          </p:nvPr>
        </p:nvSpPr>
        <p:spPr>
          <a:xfrm>
            <a:off x="333374" y="90565"/>
            <a:ext cx="2400301" cy="612201"/>
          </a:xfrm>
        </p:spPr>
        <p:txBody>
          <a:bodyPr>
            <a:normAutofit/>
          </a:bodyPr>
          <a:lstStyle/>
          <a:p>
            <a:pPr algn="l"/>
            <a:r>
              <a:rPr lang="en-GB" sz="3000" b="1" dirty="0">
                <a:solidFill>
                  <a:schemeClr val="bg1"/>
                </a:solidFill>
                <a:latin typeface="Trebuchet MS" panose="020B0603020202020204" pitchFamily="34" charset="0"/>
              </a:rPr>
              <a:t>Venues</a:t>
            </a:r>
          </a:p>
        </p:txBody>
      </p:sp>
      <p:sp>
        <p:nvSpPr>
          <p:cNvPr id="7" name="Rectangle 6">
            <a:extLst>
              <a:ext uri="{FF2B5EF4-FFF2-40B4-BE49-F238E27FC236}">
                <a16:creationId xmlns:a16="http://schemas.microsoft.com/office/drawing/2014/main" id="{AAF7EC0C-B84E-4E6C-8270-D2911BE2E592}"/>
              </a:ext>
            </a:extLst>
          </p:cNvPr>
          <p:cNvSpPr/>
          <p:nvPr/>
        </p:nvSpPr>
        <p:spPr>
          <a:xfrm>
            <a:off x="2914649" y="0"/>
            <a:ext cx="9277351" cy="793332"/>
          </a:xfrm>
          <a:prstGeom prst="rect">
            <a:avLst/>
          </a:prstGeom>
          <a:solidFill>
            <a:schemeClr val="bg1">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12F54B24-68E3-4AB2-B352-37A770199AE8}"/>
              </a:ext>
            </a:extLst>
          </p:cNvPr>
          <p:cNvSpPr txBox="1">
            <a:spLocks/>
          </p:cNvSpPr>
          <p:nvPr/>
        </p:nvSpPr>
        <p:spPr>
          <a:xfrm>
            <a:off x="3067049" y="90564"/>
            <a:ext cx="8905875" cy="61220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000" b="1" dirty="0">
                <a:solidFill>
                  <a:schemeClr val="bg1"/>
                </a:solidFill>
                <a:latin typeface="Trebuchet MS" panose="020B0603020202020204" pitchFamily="34" charset="0"/>
              </a:rPr>
              <a:t>Adding a Venue</a:t>
            </a:r>
          </a:p>
        </p:txBody>
      </p:sp>
      <p:sp>
        <p:nvSpPr>
          <p:cNvPr id="9" name="Rectangle 8">
            <a:extLst>
              <a:ext uri="{FF2B5EF4-FFF2-40B4-BE49-F238E27FC236}">
                <a16:creationId xmlns:a16="http://schemas.microsoft.com/office/drawing/2014/main" id="{24607D7D-3CE7-4FF4-8BC6-11EDAB6E1C74}"/>
              </a:ext>
            </a:extLst>
          </p:cNvPr>
          <p:cNvSpPr/>
          <p:nvPr/>
        </p:nvSpPr>
        <p:spPr>
          <a:xfrm>
            <a:off x="-2" y="6183534"/>
            <a:ext cx="12191999" cy="674465"/>
          </a:xfrm>
          <a:prstGeom prst="rect">
            <a:avLst/>
          </a:prstGeom>
          <a:solidFill>
            <a:srgbClr val="38B6AB"/>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Graphical user interface, text&#10;&#10;Description automatically generated">
            <a:extLst>
              <a:ext uri="{FF2B5EF4-FFF2-40B4-BE49-F238E27FC236}">
                <a16:creationId xmlns:a16="http://schemas.microsoft.com/office/drawing/2014/main" id="{6F236FC5-3449-44F9-B2A6-6A656136C5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4490" y="6238820"/>
            <a:ext cx="1691676" cy="563892"/>
          </a:xfrm>
          <a:prstGeom prst="rect">
            <a:avLst/>
          </a:prstGeom>
        </p:spPr>
      </p:pic>
      <p:sp>
        <p:nvSpPr>
          <p:cNvPr id="13" name="Subtitle 2">
            <a:extLst>
              <a:ext uri="{FF2B5EF4-FFF2-40B4-BE49-F238E27FC236}">
                <a16:creationId xmlns:a16="http://schemas.microsoft.com/office/drawing/2014/main" id="{58DD2E7D-DC39-4F9C-B3F5-E91B8B3AD92A}"/>
              </a:ext>
            </a:extLst>
          </p:cNvPr>
          <p:cNvSpPr txBox="1">
            <a:spLocks/>
          </p:cNvSpPr>
          <p:nvPr/>
        </p:nvSpPr>
        <p:spPr>
          <a:xfrm>
            <a:off x="1228434" y="1267560"/>
            <a:ext cx="9735125" cy="554675"/>
          </a:xfrm>
          <a:prstGeom prst="rect">
            <a:avLst/>
          </a:prstGeom>
        </p:spPr>
        <p:txBody>
          <a:bodyPr vert="horz" lIns="91440" tIns="45720" rIns="91440" bIns="45720" rtlCol="0">
            <a:normAutofit fontScale="9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800" dirty="0">
                <a:solidFill>
                  <a:schemeClr val="tx1">
                    <a:lumMod val="65000"/>
                    <a:lumOff val="35000"/>
                  </a:schemeClr>
                </a:solidFill>
                <a:latin typeface="Trebuchet MS" panose="020B0603020202020204" pitchFamily="34" charset="0"/>
              </a:rPr>
              <a:t>Click on the image below to play the video – you may need to right click for it to open. (</a:t>
            </a:r>
            <a:r>
              <a:rPr lang="en-GB" sz="1800" i="1" dirty="0">
                <a:solidFill>
                  <a:schemeClr val="tx1">
                    <a:lumMod val="65000"/>
                    <a:lumOff val="35000"/>
                  </a:schemeClr>
                </a:solidFill>
                <a:latin typeface="Trebuchet MS" panose="020B0603020202020204" pitchFamily="34" charset="0"/>
              </a:rPr>
              <a:t>an internet connection is required)</a:t>
            </a:r>
          </a:p>
        </p:txBody>
      </p:sp>
      <p:pic>
        <p:nvPicPr>
          <p:cNvPr id="3" name="Picture 2">
            <a:hlinkClick r:id="rId3"/>
            <a:extLst>
              <a:ext uri="{FF2B5EF4-FFF2-40B4-BE49-F238E27FC236}">
                <a16:creationId xmlns:a16="http://schemas.microsoft.com/office/drawing/2014/main" id="{DB027034-CEFB-475D-B411-3C32E793D387}"/>
              </a:ext>
            </a:extLst>
          </p:cNvPr>
          <p:cNvPicPr>
            <a:picLocks noChangeAspect="1"/>
          </p:cNvPicPr>
          <p:nvPr/>
        </p:nvPicPr>
        <p:blipFill>
          <a:blip r:embed="rId4"/>
          <a:stretch>
            <a:fillRect/>
          </a:stretch>
        </p:blipFill>
        <p:spPr>
          <a:xfrm>
            <a:off x="3676125" y="1951782"/>
            <a:ext cx="4839741" cy="407090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70815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DFD316-8AE3-4425-AE9F-A4DE7BF62219}"/>
              </a:ext>
            </a:extLst>
          </p:cNvPr>
          <p:cNvSpPr/>
          <p:nvPr/>
        </p:nvSpPr>
        <p:spPr>
          <a:xfrm>
            <a:off x="0" y="0"/>
            <a:ext cx="2914650" cy="793332"/>
          </a:xfrm>
          <a:prstGeom prst="rect">
            <a:avLst/>
          </a:prstGeom>
          <a:solidFill>
            <a:srgbClr val="38B6A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3FED9CC3-6C46-435F-ADC1-F81126158160}"/>
              </a:ext>
            </a:extLst>
          </p:cNvPr>
          <p:cNvCxnSpPr/>
          <p:nvPr/>
        </p:nvCxnSpPr>
        <p:spPr>
          <a:xfrm flipV="1">
            <a:off x="0" y="6313081"/>
            <a:ext cx="12192000" cy="1"/>
          </a:xfrm>
          <a:prstGeom prst="line">
            <a:avLst/>
          </a:prstGeom>
          <a:ln w="1397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E64E3DE4-4173-4FE7-9639-4F018E3C0BA9}"/>
              </a:ext>
            </a:extLst>
          </p:cNvPr>
          <p:cNvSpPr>
            <a:spLocks noGrp="1"/>
          </p:cNvSpPr>
          <p:nvPr>
            <p:ph type="ctrTitle"/>
          </p:nvPr>
        </p:nvSpPr>
        <p:spPr>
          <a:xfrm>
            <a:off x="333374" y="90565"/>
            <a:ext cx="2400301" cy="612201"/>
          </a:xfrm>
        </p:spPr>
        <p:txBody>
          <a:bodyPr>
            <a:normAutofit/>
          </a:bodyPr>
          <a:lstStyle/>
          <a:p>
            <a:pPr algn="l"/>
            <a:r>
              <a:rPr lang="en-GB" sz="3000" b="1" dirty="0">
                <a:solidFill>
                  <a:schemeClr val="bg1"/>
                </a:solidFill>
                <a:latin typeface="Trebuchet MS" panose="020B0603020202020204" pitchFamily="34" charset="0"/>
              </a:rPr>
              <a:t>Instructors</a:t>
            </a:r>
          </a:p>
        </p:txBody>
      </p:sp>
      <p:sp>
        <p:nvSpPr>
          <p:cNvPr id="7" name="Rectangle 6">
            <a:extLst>
              <a:ext uri="{FF2B5EF4-FFF2-40B4-BE49-F238E27FC236}">
                <a16:creationId xmlns:a16="http://schemas.microsoft.com/office/drawing/2014/main" id="{AAF7EC0C-B84E-4E6C-8270-D2911BE2E592}"/>
              </a:ext>
            </a:extLst>
          </p:cNvPr>
          <p:cNvSpPr/>
          <p:nvPr/>
        </p:nvSpPr>
        <p:spPr>
          <a:xfrm>
            <a:off x="2914649" y="0"/>
            <a:ext cx="9277351" cy="793332"/>
          </a:xfrm>
          <a:prstGeom prst="rect">
            <a:avLst/>
          </a:prstGeom>
          <a:solidFill>
            <a:schemeClr val="bg1">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12F54B24-68E3-4AB2-B352-37A770199AE8}"/>
              </a:ext>
            </a:extLst>
          </p:cNvPr>
          <p:cNvSpPr txBox="1">
            <a:spLocks/>
          </p:cNvSpPr>
          <p:nvPr/>
        </p:nvSpPr>
        <p:spPr>
          <a:xfrm>
            <a:off x="3067049" y="90564"/>
            <a:ext cx="8905875" cy="61220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000" b="1" dirty="0">
                <a:solidFill>
                  <a:schemeClr val="bg1"/>
                </a:solidFill>
                <a:latin typeface="Trebuchet MS" panose="020B0603020202020204" pitchFamily="34" charset="0"/>
              </a:rPr>
              <a:t>Adding an Instructor</a:t>
            </a:r>
          </a:p>
        </p:txBody>
      </p:sp>
      <p:sp>
        <p:nvSpPr>
          <p:cNvPr id="9" name="Rectangle 8">
            <a:extLst>
              <a:ext uri="{FF2B5EF4-FFF2-40B4-BE49-F238E27FC236}">
                <a16:creationId xmlns:a16="http://schemas.microsoft.com/office/drawing/2014/main" id="{24607D7D-3CE7-4FF4-8BC6-11EDAB6E1C74}"/>
              </a:ext>
            </a:extLst>
          </p:cNvPr>
          <p:cNvSpPr/>
          <p:nvPr/>
        </p:nvSpPr>
        <p:spPr>
          <a:xfrm>
            <a:off x="-2" y="6183534"/>
            <a:ext cx="12191999" cy="674465"/>
          </a:xfrm>
          <a:prstGeom prst="rect">
            <a:avLst/>
          </a:prstGeom>
          <a:solidFill>
            <a:srgbClr val="38B6AB"/>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Graphical user interface, text&#10;&#10;Description automatically generated">
            <a:extLst>
              <a:ext uri="{FF2B5EF4-FFF2-40B4-BE49-F238E27FC236}">
                <a16:creationId xmlns:a16="http://schemas.microsoft.com/office/drawing/2014/main" id="{6F236FC5-3449-44F9-B2A6-6A656136C5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4490" y="6238820"/>
            <a:ext cx="1691676" cy="563892"/>
          </a:xfrm>
          <a:prstGeom prst="rect">
            <a:avLst/>
          </a:prstGeom>
        </p:spPr>
      </p:pic>
      <p:sp>
        <p:nvSpPr>
          <p:cNvPr id="13" name="Subtitle 2">
            <a:extLst>
              <a:ext uri="{FF2B5EF4-FFF2-40B4-BE49-F238E27FC236}">
                <a16:creationId xmlns:a16="http://schemas.microsoft.com/office/drawing/2014/main" id="{58DD2E7D-DC39-4F9C-B3F5-E91B8B3AD92A}"/>
              </a:ext>
            </a:extLst>
          </p:cNvPr>
          <p:cNvSpPr txBox="1">
            <a:spLocks/>
          </p:cNvSpPr>
          <p:nvPr/>
        </p:nvSpPr>
        <p:spPr>
          <a:xfrm>
            <a:off x="1228434" y="1267560"/>
            <a:ext cx="9735125" cy="554675"/>
          </a:xfrm>
          <a:prstGeom prst="rect">
            <a:avLst/>
          </a:prstGeom>
        </p:spPr>
        <p:txBody>
          <a:bodyPr vert="horz" lIns="91440" tIns="45720" rIns="91440" bIns="45720" rtlCol="0">
            <a:normAutofit fontScale="9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800" dirty="0">
                <a:solidFill>
                  <a:schemeClr val="tx1">
                    <a:lumMod val="65000"/>
                    <a:lumOff val="35000"/>
                  </a:schemeClr>
                </a:solidFill>
                <a:latin typeface="Trebuchet MS" panose="020B0603020202020204" pitchFamily="34" charset="0"/>
              </a:rPr>
              <a:t>Click on the image below to play the video – you may need to right click for it to open. (</a:t>
            </a:r>
            <a:r>
              <a:rPr lang="en-GB" sz="1800" i="1" dirty="0">
                <a:solidFill>
                  <a:schemeClr val="tx1">
                    <a:lumMod val="65000"/>
                    <a:lumOff val="35000"/>
                  </a:schemeClr>
                </a:solidFill>
                <a:latin typeface="Trebuchet MS" panose="020B0603020202020204" pitchFamily="34" charset="0"/>
              </a:rPr>
              <a:t>an internet connection is required)</a:t>
            </a:r>
          </a:p>
        </p:txBody>
      </p:sp>
      <p:pic>
        <p:nvPicPr>
          <p:cNvPr id="11" name="Picture 10">
            <a:hlinkClick r:id="rId3"/>
            <a:extLst>
              <a:ext uri="{FF2B5EF4-FFF2-40B4-BE49-F238E27FC236}">
                <a16:creationId xmlns:a16="http://schemas.microsoft.com/office/drawing/2014/main" id="{74F6F2D0-70D4-4E70-817E-08D350492877}"/>
              </a:ext>
            </a:extLst>
          </p:cNvPr>
          <p:cNvPicPr>
            <a:picLocks noChangeAspect="1"/>
          </p:cNvPicPr>
          <p:nvPr/>
        </p:nvPicPr>
        <p:blipFill>
          <a:blip r:embed="rId4"/>
          <a:stretch>
            <a:fillRect/>
          </a:stretch>
        </p:blipFill>
        <p:spPr>
          <a:xfrm>
            <a:off x="3753249" y="1896496"/>
            <a:ext cx="4685493" cy="407988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91064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DFD316-8AE3-4425-AE9F-A4DE7BF62219}"/>
              </a:ext>
            </a:extLst>
          </p:cNvPr>
          <p:cNvSpPr/>
          <p:nvPr/>
        </p:nvSpPr>
        <p:spPr>
          <a:xfrm>
            <a:off x="0" y="0"/>
            <a:ext cx="2914650" cy="793332"/>
          </a:xfrm>
          <a:prstGeom prst="rect">
            <a:avLst/>
          </a:prstGeom>
          <a:solidFill>
            <a:srgbClr val="38B6A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3FED9CC3-6C46-435F-ADC1-F81126158160}"/>
              </a:ext>
            </a:extLst>
          </p:cNvPr>
          <p:cNvCxnSpPr/>
          <p:nvPr/>
        </p:nvCxnSpPr>
        <p:spPr>
          <a:xfrm flipV="1">
            <a:off x="0" y="6313081"/>
            <a:ext cx="12192000" cy="1"/>
          </a:xfrm>
          <a:prstGeom prst="line">
            <a:avLst/>
          </a:prstGeom>
          <a:ln w="1397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E64E3DE4-4173-4FE7-9639-4F018E3C0BA9}"/>
              </a:ext>
            </a:extLst>
          </p:cNvPr>
          <p:cNvSpPr>
            <a:spLocks noGrp="1"/>
          </p:cNvSpPr>
          <p:nvPr>
            <p:ph type="ctrTitle"/>
          </p:nvPr>
        </p:nvSpPr>
        <p:spPr>
          <a:xfrm>
            <a:off x="333374" y="90565"/>
            <a:ext cx="2400301" cy="612201"/>
          </a:xfrm>
        </p:spPr>
        <p:txBody>
          <a:bodyPr>
            <a:normAutofit fontScale="90000"/>
          </a:bodyPr>
          <a:lstStyle/>
          <a:p>
            <a:pPr algn="l"/>
            <a:r>
              <a:rPr lang="en-GB" sz="3000" b="1" dirty="0">
                <a:solidFill>
                  <a:schemeClr val="bg1"/>
                </a:solidFill>
                <a:latin typeface="Trebuchet MS" panose="020B0603020202020204" pitchFamily="34" charset="0"/>
              </a:rPr>
              <a:t>Monthly Plan</a:t>
            </a:r>
          </a:p>
        </p:txBody>
      </p:sp>
      <p:sp>
        <p:nvSpPr>
          <p:cNvPr id="7" name="Rectangle 6">
            <a:extLst>
              <a:ext uri="{FF2B5EF4-FFF2-40B4-BE49-F238E27FC236}">
                <a16:creationId xmlns:a16="http://schemas.microsoft.com/office/drawing/2014/main" id="{AAF7EC0C-B84E-4E6C-8270-D2911BE2E592}"/>
              </a:ext>
            </a:extLst>
          </p:cNvPr>
          <p:cNvSpPr/>
          <p:nvPr/>
        </p:nvSpPr>
        <p:spPr>
          <a:xfrm>
            <a:off x="2914649" y="0"/>
            <a:ext cx="9277351" cy="793332"/>
          </a:xfrm>
          <a:prstGeom prst="rect">
            <a:avLst/>
          </a:prstGeom>
          <a:solidFill>
            <a:schemeClr val="bg1">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12F54B24-68E3-4AB2-B352-37A770199AE8}"/>
              </a:ext>
            </a:extLst>
          </p:cNvPr>
          <p:cNvSpPr txBox="1">
            <a:spLocks/>
          </p:cNvSpPr>
          <p:nvPr/>
        </p:nvSpPr>
        <p:spPr>
          <a:xfrm>
            <a:off x="3067049" y="90564"/>
            <a:ext cx="8905875" cy="61220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000" b="1" dirty="0">
                <a:solidFill>
                  <a:schemeClr val="bg1"/>
                </a:solidFill>
                <a:latin typeface="Trebuchet MS" panose="020B0603020202020204" pitchFamily="34" charset="0"/>
              </a:rPr>
              <a:t>Setting My Lesson Prices</a:t>
            </a:r>
          </a:p>
        </p:txBody>
      </p:sp>
      <p:sp>
        <p:nvSpPr>
          <p:cNvPr id="9" name="Rectangle 8">
            <a:extLst>
              <a:ext uri="{FF2B5EF4-FFF2-40B4-BE49-F238E27FC236}">
                <a16:creationId xmlns:a16="http://schemas.microsoft.com/office/drawing/2014/main" id="{24607D7D-3CE7-4FF4-8BC6-11EDAB6E1C74}"/>
              </a:ext>
            </a:extLst>
          </p:cNvPr>
          <p:cNvSpPr/>
          <p:nvPr/>
        </p:nvSpPr>
        <p:spPr>
          <a:xfrm>
            <a:off x="-2" y="6183534"/>
            <a:ext cx="12191999" cy="674465"/>
          </a:xfrm>
          <a:prstGeom prst="rect">
            <a:avLst/>
          </a:prstGeom>
          <a:solidFill>
            <a:srgbClr val="38B6AB"/>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Graphical user interface, text&#10;&#10;Description automatically generated">
            <a:extLst>
              <a:ext uri="{FF2B5EF4-FFF2-40B4-BE49-F238E27FC236}">
                <a16:creationId xmlns:a16="http://schemas.microsoft.com/office/drawing/2014/main" id="{6F236FC5-3449-44F9-B2A6-6A656136C5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4490" y="6238820"/>
            <a:ext cx="1691676" cy="563892"/>
          </a:xfrm>
          <a:prstGeom prst="rect">
            <a:avLst/>
          </a:prstGeom>
        </p:spPr>
      </p:pic>
      <p:pic>
        <p:nvPicPr>
          <p:cNvPr id="11" name="Picture 10">
            <a:hlinkClick r:id="rId3"/>
            <a:extLst>
              <a:ext uri="{FF2B5EF4-FFF2-40B4-BE49-F238E27FC236}">
                <a16:creationId xmlns:a16="http://schemas.microsoft.com/office/drawing/2014/main" id="{2B84C79F-E467-4919-B260-A5D1D0F2ED2C}"/>
              </a:ext>
            </a:extLst>
          </p:cNvPr>
          <p:cNvPicPr>
            <a:picLocks noChangeAspect="1"/>
          </p:cNvPicPr>
          <p:nvPr/>
        </p:nvPicPr>
        <p:blipFill>
          <a:blip r:embed="rId4"/>
          <a:stretch>
            <a:fillRect/>
          </a:stretch>
        </p:blipFill>
        <p:spPr>
          <a:xfrm>
            <a:off x="3809279" y="2817362"/>
            <a:ext cx="4573436" cy="2442582"/>
          </a:xfrm>
          <a:prstGeom prst="rect">
            <a:avLst/>
          </a:prstGeom>
          <a:effectLst>
            <a:outerShdw blurRad="50800" dist="38100" dir="2700000" algn="tl" rotWithShape="0">
              <a:prstClr val="black">
                <a:alpha val="40000"/>
              </a:prstClr>
            </a:outerShdw>
          </a:effectLst>
        </p:spPr>
      </p:pic>
      <p:sp>
        <p:nvSpPr>
          <p:cNvPr id="12" name="TextBox 13">
            <a:extLst>
              <a:ext uri="{FF2B5EF4-FFF2-40B4-BE49-F238E27FC236}">
                <a16:creationId xmlns:a16="http://schemas.microsoft.com/office/drawing/2014/main" id="{D075DD94-2B8D-4B86-85CB-1ABA0127C356}"/>
              </a:ext>
            </a:extLst>
          </p:cNvPr>
          <p:cNvSpPr txBox="1"/>
          <p:nvPr/>
        </p:nvSpPr>
        <p:spPr>
          <a:xfrm>
            <a:off x="1274066" y="5509237"/>
            <a:ext cx="9689493"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schemeClr val="tx1">
                    <a:lumMod val="65000"/>
                    <a:lumOff val="35000"/>
                  </a:schemeClr>
                </a:solidFill>
                <a:latin typeface="Trebuchet MS" panose="020B0603020202020204" pitchFamily="34" charset="0"/>
              </a:rPr>
              <a:t>For further information on the Monthly Plan see the </a:t>
            </a:r>
            <a:r>
              <a:rPr lang="en-GB" sz="1600" b="1" dirty="0">
                <a:latin typeface="Trebuchet MS" panose="020B0603020202020204" pitchFamily="34" charset="0"/>
                <a:hlinkClick r:id="rId5"/>
              </a:rPr>
              <a:t>Knowledge Base</a:t>
            </a:r>
            <a:endParaRPr lang="en-GB" sz="1600" b="1" dirty="0">
              <a:latin typeface="Trebuchet MS" panose="020B0603020202020204" pitchFamily="34" charset="0"/>
            </a:endParaRPr>
          </a:p>
        </p:txBody>
      </p:sp>
      <p:sp>
        <p:nvSpPr>
          <p:cNvPr id="15" name="Subtitle 2">
            <a:extLst>
              <a:ext uri="{FF2B5EF4-FFF2-40B4-BE49-F238E27FC236}">
                <a16:creationId xmlns:a16="http://schemas.microsoft.com/office/drawing/2014/main" id="{CEA51739-72F5-4F35-A886-495394A68925}"/>
              </a:ext>
            </a:extLst>
          </p:cNvPr>
          <p:cNvSpPr>
            <a:spLocks noGrp="1"/>
          </p:cNvSpPr>
          <p:nvPr/>
        </p:nvSpPr>
        <p:spPr>
          <a:xfrm>
            <a:off x="1274066" y="1010210"/>
            <a:ext cx="9144000" cy="1732892"/>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600" dirty="0">
                <a:solidFill>
                  <a:schemeClr val="tx1">
                    <a:lumMod val="65000"/>
                    <a:lumOff val="35000"/>
                  </a:schemeClr>
                </a:solidFill>
                <a:highlight>
                  <a:srgbClr val="FFFF00"/>
                </a:highlight>
                <a:latin typeface="Trebuchet MS" panose="020B0603020202020204" pitchFamily="34" charset="0"/>
              </a:rPr>
              <a:t>Please </a:t>
            </a:r>
            <a:r>
              <a:rPr lang="en-GB" sz="1600" b="1" dirty="0">
                <a:solidFill>
                  <a:schemeClr val="tx1">
                    <a:lumMod val="65000"/>
                    <a:lumOff val="35000"/>
                  </a:schemeClr>
                </a:solidFill>
                <a:highlight>
                  <a:srgbClr val="FFFF00"/>
                </a:highlight>
                <a:latin typeface="Trebuchet MS" panose="020B0603020202020204" pitchFamily="34" charset="0"/>
              </a:rPr>
              <a:t>SKIP</a:t>
            </a:r>
            <a:r>
              <a:rPr lang="en-GB" sz="1600" dirty="0">
                <a:solidFill>
                  <a:schemeClr val="tx1">
                    <a:lumMod val="65000"/>
                    <a:lumOff val="35000"/>
                  </a:schemeClr>
                </a:solidFill>
                <a:highlight>
                  <a:srgbClr val="FFFF00"/>
                </a:highlight>
                <a:latin typeface="Trebuchet MS" panose="020B0603020202020204" pitchFamily="34" charset="0"/>
              </a:rPr>
              <a:t> this slide if you are not using the Monthly Payments</a:t>
            </a:r>
          </a:p>
          <a:p>
            <a:pPr algn="l"/>
            <a:r>
              <a:rPr lang="en-GB" sz="1600" dirty="0">
                <a:solidFill>
                  <a:schemeClr val="tx1">
                    <a:lumMod val="65000"/>
                    <a:lumOff val="35000"/>
                  </a:schemeClr>
                </a:solidFill>
                <a:latin typeface="Trebuchet MS" panose="020B0603020202020204" pitchFamily="34" charset="0"/>
              </a:rPr>
              <a:t>The cost Per Lesson of the Monthly Plan may be lower than the Paid In Advanced cost Per Lesson. Please contact your Franscape administrator to check, as this is set by your admin.</a:t>
            </a:r>
          </a:p>
          <a:p>
            <a:pPr algn="l"/>
            <a:r>
              <a:rPr lang="en-GB" sz="1600" dirty="0">
                <a:solidFill>
                  <a:schemeClr val="tx1">
                    <a:lumMod val="65000"/>
                    <a:lumOff val="35000"/>
                  </a:schemeClr>
                </a:solidFill>
                <a:latin typeface="Trebuchet MS" panose="020B0603020202020204" pitchFamily="34" charset="0"/>
              </a:rPr>
              <a:t>The basics of the Monthly Plan were explained in the </a:t>
            </a:r>
            <a:r>
              <a:rPr lang="en-GB" sz="1600" b="1" dirty="0">
                <a:solidFill>
                  <a:srgbClr val="0563C1"/>
                </a:solidFill>
                <a:latin typeface="Trebuchet MS" panose="020B0603020202020204" pitchFamily="34" charset="0"/>
                <a:hlinkClick r:id="rId6">
                  <a:extLst>
                    <a:ext uri="{A12FA001-AC4F-418D-AE19-62706E023703}">
                      <ahyp:hlinkClr xmlns:ahyp="http://schemas.microsoft.com/office/drawing/2018/hyperlinkcolor" val="tx"/>
                    </a:ext>
                  </a:extLst>
                </a:hlinkClick>
              </a:rPr>
              <a:t>Customer Journey</a:t>
            </a:r>
            <a:r>
              <a:rPr lang="en-GB" sz="1600" dirty="0">
                <a:solidFill>
                  <a:schemeClr val="tx1">
                    <a:lumMod val="65000"/>
                    <a:lumOff val="35000"/>
                  </a:schemeClr>
                </a:solidFill>
                <a:latin typeface="Trebuchet MS" panose="020B0603020202020204" pitchFamily="34" charset="0"/>
                <a:hlinkClick r:id="rId6">
                  <a:extLst>
                    <a:ext uri="{A12FA001-AC4F-418D-AE19-62706E023703}">
                      <ahyp:hlinkClr xmlns:ahyp="http://schemas.microsoft.com/office/drawing/2018/hyperlinkcolor" val="tx"/>
                    </a:ext>
                  </a:extLst>
                </a:hlinkClick>
              </a:rPr>
              <a:t> </a:t>
            </a:r>
            <a:r>
              <a:rPr lang="en-GB" sz="1600" dirty="0">
                <a:solidFill>
                  <a:schemeClr val="tx1">
                    <a:lumMod val="65000"/>
                    <a:lumOff val="35000"/>
                  </a:schemeClr>
                </a:solidFill>
                <a:latin typeface="Trebuchet MS" panose="020B0603020202020204" pitchFamily="34" charset="0"/>
              </a:rPr>
              <a:t>video. Your main responsibility now is to make sure your class prices are set correctly.</a:t>
            </a:r>
          </a:p>
          <a:p>
            <a:pPr algn="l"/>
            <a:r>
              <a:rPr lang="en-GB" sz="1600" dirty="0">
                <a:solidFill>
                  <a:schemeClr val="tx1">
                    <a:lumMod val="65000"/>
                    <a:lumOff val="35000"/>
                  </a:schemeClr>
                </a:solidFill>
                <a:latin typeface="Trebuchet MS" panose="020B0603020202020204" pitchFamily="34" charset="0"/>
              </a:rPr>
              <a:t>Click on the image below to play the video – you may need to right click for it to open. (</a:t>
            </a:r>
            <a:r>
              <a:rPr lang="en-GB" sz="1600" i="1" dirty="0">
                <a:solidFill>
                  <a:schemeClr val="tx1">
                    <a:lumMod val="65000"/>
                    <a:lumOff val="35000"/>
                  </a:schemeClr>
                </a:solidFill>
                <a:latin typeface="Trebuchet MS" panose="020B0603020202020204" pitchFamily="34" charset="0"/>
              </a:rPr>
              <a:t>an internet connection is required)</a:t>
            </a:r>
          </a:p>
        </p:txBody>
      </p:sp>
    </p:spTree>
    <p:extLst>
      <p:ext uri="{BB962C8B-B14F-4D97-AF65-F5344CB8AC3E}">
        <p14:creationId xmlns:p14="http://schemas.microsoft.com/office/powerpoint/2010/main" val="4112555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DFD316-8AE3-4425-AE9F-A4DE7BF62219}"/>
              </a:ext>
            </a:extLst>
          </p:cNvPr>
          <p:cNvSpPr/>
          <p:nvPr/>
        </p:nvSpPr>
        <p:spPr>
          <a:xfrm>
            <a:off x="0" y="0"/>
            <a:ext cx="2914650" cy="793332"/>
          </a:xfrm>
          <a:prstGeom prst="rect">
            <a:avLst/>
          </a:prstGeom>
          <a:solidFill>
            <a:srgbClr val="38B6A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3FED9CC3-6C46-435F-ADC1-F81126158160}"/>
              </a:ext>
            </a:extLst>
          </p:cNvPr>
          <p:cNvCxnSpPr/>
          <p:nvPr/>
        </p:nvCxnSpPr>
        <p:spPr>
          <a:xfrm flipV="1">
            <a:off x="0" y="6313081"/>
            <a:ext cx="12192000" cy="1"/>
          </a:xfrm>
          <a:prstGeom prst="line">
            <a:avLst/>
          </a:prstGeom>
          <a:ln w="1397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E64E3DE4-4173-4FE7-9639-4F018E3C0BA9}"/>
              </a:ext>
            </a:extLst>
          </p:cNvPr>
          <p:cNvSpPr>
            <a:spLocks noGrp="1"/>
          </p:cNvSpPr>
          <p:nvPr>
            <p:ph type="ctrTitle"/>
          </p:nvPr>
        </p:nvSpPr>
        <p:spPr>
          <a:xfrm>
            <a:off x="333374" y="90565"/>
            <a:ext cx="2400301" cy="612201"/>
          </a:xfrm>
        </p:spPr>
        <p:txBody>
          <a:bodyPr>
            <a:normAutofit/>
          </a:bodyPr>
          <a:lstStyle/>
          <a:p>
            <a:pPr algn="l"/>
            <a:r>
              <a:rPr lang="en-GB" sz="3000" b="1" dirty="0">
                <a:solidFill>
                  <a:schemeClr val="bg1"/>
                </a:solidFill>
                <a:latin typeface="Trebuchet MS" panose="020B0603020202020204" pitchFamily="34" charset="0"/>
              </a:rPr>
              <a:t>Courses</a:t>
            </a:r>
          </a:p>
        </p:txBody>
      </p:sp>
      <p:sp>
        <p:nvSpPr>
          <p:cNvPr id="7" name="Rectangle 6">
            <a:extLst>
              <a:ext uri="{FF2B5EF4-FFF2-40B4-BE49-F238E27FC236}">
                <a16:creationId xmlns:a16="http://schemas.microsoft.com/office/drawing/2014/main" id="{AAF7EC0C-B84E-4E6C-8270-D2911BE2E592}"/>
              </a:ext>
            </a:extLst>
          </p:cNvPr>
          <p:cNvSpPr/>
          <p:nvPr/>
        </p:nvSpPr>
        <p:spPr>
          <a:xfrm>
            <a:off x="2914649" y="0"/>
            <a:ext cx="9277351" cy="793332"/>
          </a:xfrm>
          <a:prstGeom prst="rect">
            <a:avLst/>
          </a:prstGeom>
          <a:solidFill>
            <a:schemeClr val="bg1">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12F54B24-68E3-4AB2-B352-37A770199AE8}"/>
              </a:ext>
            </a:extLst>
          </p:cNvPr>
          <p:cNvSpPr txBox="1">
            <a:spLocks/>
          </p:cNvSpPr>
          <p:nvPr/>
        </p:nvSpPr>
        <p:spPr>
          <a:xfrm>
            <a:off x="3067049" y="90564"/>
            <a:ext cx="8905875" cy="61220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000" b="1" dirty="0">
                <a:solidFill>
                  <a:schemeClr val="bg1"/>
                </a:solidFill>
                <a:latin typeface="Trebuchet MS" panose="020B0603020202020204" pitchFamily="34" charset="0"/>
              </a:rPr>
              <a:t>About Courses, Classes &amp; Lessons</a:t>
            </a:r>
          </a:p>
        </p:txBody>
      </p:sp>
      <p:sp>
        <p:nvSpPr>
          <p:cNvPr id="9" name="Rectangle 8">
            <a:extLst>
              <a:ext uri="{FF2B5EF4-FFF2-40B4-BE49-F238E27FC236}">
                <a16:creationId xmlns:a16="http://schemas.microsoft.com/office/drawing/2014/main" id="{24607D7D-3CE7-4FF4-8BC6-11EDAB6E1C74}"/>
              </a:ext>
            </a:extLst>
          </p:cNvPr>
          <p:cNvSpPr/>
          <p:nvPr/>
        </p:nvSpPr>
        <p:spPr>
          <a:xfrm>
            <a:off x="-2" y="6183534"/>
            <a:ext cx="12191999" cy="674465"/>
          </a:xfrm>
          <a:prstGeom prst="rect">
            <a:avLst/>
          </a:prstGeom>
          <a:solidFill>
            <a:srgbClr val="38B6AB"/>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Graphical user interface, text&#10;&#10;Description automatically generated">
            <a:extLst>
              <a:ext uri="{FF2B5EF4-FFF2-40B4-BE49-F238E27FC236}">
                <a16:creationId xmlns:a16="http://schemas.microsoft.com/office/drawing/2014/main" id="{6F236FC5-3449-44F9-B2A6-6A656136C5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4490" y="6238820"/>
            <a:ext cx="1691676" cy="563892"/>
          </a:xfrm>
          <a:prstGeom prst="rect">
            <a:avLst/>
          </a:prstGeom>
        </p:spPr>
      </p:pic>
      <p:sp>
        <p:nvSpPr>
          <p:cNvPr id="13" name="Subtitle 2">
            <a:extLst>
              <a:ext uri="{FF2B5EF4-FFF2-40B4-BE49-F238E27FC236}">
                <a16:creationId xmlns:a16="http://schemas.microsoft.com/office/drawing/2014/main" id="{58DD2E7D-DC39-4F9C-B3F5-E91B8B3AD92A}"/>
              </a:ext>
            </a:extLst>
          </p:cNvPr>
          <p:cNvSpPr txBox="1">
            <a:spLocks/>
          </p:cNvSpPr>
          <p:nvPr/>
        </p:nvSpPr>
        <p:spPr>
          <a:xfrm>
            <a:off x="1228434" y="1267560"/>
            <a:ext cx="9735125" cy="554675"/>
          </a:xfrm>
          <a:prstGeom prst="rect">
            <a:avLst/>
          </a:prstGeom>
        </p:spPr>
        <p:txBody>
          <a:bodyPr vert="horz" lIns="91440" tIns="45720" rIns="91440" bIns="45720" rtlCol="0">
            <a:normAutofit fontScale="9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800" dirty="0">
                <a:solidFill>
                  <a:schemeClr val="tx1">
                    <a:lumMod val="65000"/>
                    <a:lumOff val="35000"/>
                  </a:schemeClr>
                </a:solidFill>
                <a:latin typeface="Trebuchet MS" panose="020B0603020202020204" pitchFamily="34" charset="0"/>
              </a:rPr>
              <a:t>Click on the image below to play the video – you may need to right click for it to open. (</a:t>
            </a:r>
            <a:r>
              <a:rPr lang="en-GB" sz="1800" i="1" dirty="0">
                <a:solidFill>
                  <a:schemeClr val="tx1">
                    <a:lumMod val="65000"/>
                    <a:lumOff val="35000"/>
                  </a:schemeClr>
                </a:solidFill>
                <a:latin typeface="Trebuchet MS" panose="020B0603020202020204" pitchFamily="34" charset="0"/>
              </a:rPr>
              <a:t>an internet connection is required)</a:t>
            </a:r>
          </a:p>
        </p:txBody>
      </p:sp>
      <p:pic>
        <p:nvPicPr>
          <p:cNvPr id="11" name="Picture 10">
            <a:hlinkClick r:id="rId3"/>
            <a:extLst>
              <a:ext uri="{FF2B5EF4-FFF2-40B4-BE49-F238E27FC236}">
                <a16:creationId xmlns:a16="http://schemas.microsoft.com/office/drawing/2014/main" id="{105FFB18-30FE-4D39-A8C5-BB59EA399D7A}"/>
              </a:ext>
            </a:extLst>
          </p:cNvPr>
          <p:cNvPicPr>
            <a:picLocks noChangeAspect="1"/>
          </p:cNvPicPr>
          <p:nvPr/>
        </p:nvPicPr>
        <p:blipFill>
          <a:blip r:embed="rId4"/>
          <a:stretch>
            <a:fillRect/>
          </a:stretch>
        </p:blipFill>
        <p:spPr>
          <a:xfrm>
            <a:off x="2343963" y="1896496"/>
            <a:ext cx="7504066" cy="39034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38162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489</Words>
  <Application>Microsoft Office PowerPoint</Application>
  <PresentationFormat>Widescreen</PresentationFormat>
  <Paragraphs>48</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Trebuchet MS</vt:lpstr>
      <vt:lpstr>Office Theme</vt:lpstr>
      <vt:lpstr>PowerPoint Presentation</vt:lpstr>
      <vt:lpstr>Content</vt:lpstr>
      <vt:lpstr>Content</vt:lpstr>
      <vt:lpstr>Booking</vt:lpstr>
      <vt:lpstr>Stripe</vt:lpstr>
      <vt:lpstr>Venues</vt:lpstr>
      <vt:lpstr>Instructors</vt:lpstr>
      <vt:lpstr>Monthly Plan</vt:lpstr>
      <vt:lpstr>Courses</vt:lpstr>
      <vt:lpstr>Courses</vt:lpstr>
      <vt:lpstr>Courses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Venues</dc:title>
  <dc:creator>Ryan Brown</dc:creator>
  <cp:lastModifiedBy>Dewi Jones</cp:lastModifiedBy>
  <cp:revision>14</cp:revision>
  <dcterms:created xsi:type="dcterms:W3CDTF">2021-07-14T10:21:30Z</dcterms:created>
  <dcterms:modified xsi:type="dcterms:W3CDTF">2023-08-14T14:05:50Z</dcterms:modified>
</cp:coreProperties>
</file>